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13716000" cx="24384000"/>
  <p:notesSz cx="6858000" cy="9144000"/>
  <p:embeddedFontLst>
    <p:embeddedFont>
      <p:font typeface="Montserrat"/>
      <p:bold r:id="rId21"/>
      <p:boldItalic r:id="rId22"/>
    </p:embeddedFont>
    <p:embeddedFont>
      <p:font typeface="Helvetica Neue"/>
      <p:regular r:id="rId23"/>
      <p:bold r:id="rId24"/>
      <p:italic r:id="rId25"/>
      <p:boldItalic r:id="rId26"/>
    </p:embeddedFont>
    <p:embeddedFont>
      <p:font typeface="Helvetica Neue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ge9l9jAQL1Ty3XbrXrPkZNTy+U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HelveticaNeueLight-bold.fntdata"/><Relationship Id="rId27" Type="http://schemas.openxmlformats.org/officeDocument/2006/relationships/font" Target="fonts/HelveticaNeue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HelveticaNeue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20dccfef0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20dccfef0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4067db861a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4067db861a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067db861a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4067db861a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067db861a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4067db861a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4067db861a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4067db861a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4067db861a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4067db861a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420dccfef0_6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420dccfef0_6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20dccfe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20dccfe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20dccfef0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420dccfef0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420dccfef0_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420dccfef0_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420dccfef0_5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420dccfef0_5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420dccfef0_5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420dccfef0_5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420dccfef0_5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420dccfef0_5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420dccfef0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420dccfef0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 type="tx">
  <p:cSld name="TITLE_AND_BODY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52"/>
          <p:cNvSpPr txBox="1"/>
          <p:nvPr>
            <p:ph idx="2" type="body"/>
          </p:nvPr>
        </p:nvSpPr>
        <p:spPr>
          <a:xfrm>
            <a:off x="3051365" y="0"/>
            <a:ext cx="20643660" cy="11185869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52"/>
          <p:cNvSpPr txBox="1"/>
          <p:nvPr>
            <p:ph idx="3" type="body"/>
          </p:nvPr>
        </p:nvSpPr>
        <p:spPr>
          <a:xfrm rot="-3384393">
            <a:off x="6366033" y="440428"/>
            <a:ext cx="12573474" cy="13081526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52"/>
          <p:cNvSpPr txBox="1"/>
          <p:nvPr>
            <p:ph idx="4" type="body"/>
          </p:nvPr>
        </p:nvSpPr>
        <p:spPr>
          <a:xfrm>
            <a:off x="2052637" y="1441846"/>
            <a:ext cx="18368170" cy="10682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52"/>
          <p:cNvSpPr txBox="1"/>
          <p:nvPr>
            <p:ph idx="5" type="body"/>
          </p:nvPr>
        </p:nvSpPr>
        <p:spPr>
          <a:xfrm>
            <a:off x="2052795" y="1204785"/>
            <a:ext cx="17891883" cy="935759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52"/>
          <p:cNvSpPr txBox="1"/>
          <p:nvPr>
            <p:ph idx="6" type="body"/>
          </p:nvPr>
        </p:nvSpPr>
        <p:spPr>
          <a:xfrm>
            <a:off x="9263485" y="6610355"/>
            <a:ext cx="7802629" cy="3149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52"/>
          <p:cNvSpPr txBox="1"/>
          <p:nvPr>
            <p:ph type="title"/>
          </p:nvPr>
        </p:nvSpPr>
        <p:spPr>
          <a:xfrm>
            <a:off x="9263485" y="3842391"/>
            <a:ext cx="7146791" cy="24257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5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9"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1"/>
          <p:cNvSpPr/>
          <p:nvPr>
            <p:ph idx="2" type="pic"/>
          </p:nvPr>
        </p:nvSpPr>
        <p:spPr>
          <a:xfrm>
            <a:off x="-8197723" y="0"/>
            <a:ext cx="24384001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61"/>
          <p:cNvSpPr txBox="1"/>
          <p:nvPr>
            <p:ph idx="1" type="body"/>
          </p:nvPr>
        </p:nvSpPr>
        <p:spPr>
          <a:xfrm>
            <a:off x="4798615" y="0"/>
            <a:ext cx="19585385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61"/>
          <p:cNvSpPr txBox="1"/>
          <p:nvPr>
            <p:ph idx="3" type="body"/>
          </p:nvPr>
        </p:nvSpPr>
        <p:spPr>
          <a:xfrm>
            <a:off x="4798218" y="0"/>
            <a:ext cx="12547788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61"/>
          <p:cNvSpPr txBox="1"/>
          <p:nvPr>
            <p:ph idx="4" type="body"/>
          </p:nvPr>
        </p:nvSpPr>
        <p:spPr>
          <a:xfrm>
            <a:off x="4798218" y="0"/>
            <a:ext cx="3236254" cy="1371600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15" name="Google Shape;115;p61"/>
          <p:cNvSpPr txBox="1"/>
          <p:nvPr>
            <p:ph idx="5" type="body"/>
          </p:nvPr>
        </p:nvSpPr>
        <p:spPr>
          <a:xfrm rot="-2821965">
            <a:off x="7594158" y="6318891"/>
            <a:ext cx="1373302" cy="1065597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16" name="Google Shape;116;p61"/>
          <p:cNvSpPr txBox="1"/>
          <p:nvPr>
            <p:ph idx="6" type="body"/>
          </p:nvPr>
        </p:nvSpPr>
        <p:spPr>
          <a:xfrm>
            <a:off x="7661275" y="1897459"/>
            <a:ext cx="1341835" cy="88447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61"/>
          <p:cNvSpPr txBox="1"/>
          <p:nvPr>
            <p:ph idx="7" type="body"/>
          </p:nvPr>
        </p:nvSpPr>
        <p:spPr>
          <a:xfrm rot="-5400000">
            <a:off x="11057641" y="4273923"/>
            <a:ext cx="381068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18" name="Google Shape;118;p61"/>
          <p:cNvSpPr txBox="1"/>
          <p:nvPr>
            <p:ph type="title"/>
          </p:nvPr>
        </p:nvSpPr>
        <p:spPr>
          <a:xfrm>
            <a:off x="10545589" y="2437561"/>
            <a:ext cx="11430001" cy="167893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61"/>
          <p:cNvSpPr txBox="1"/>
          <p:nvPr>
            <p:ph idx="8" type="body"/>
          </p:nvPr>
        </p:nvSpPr>
        <p:spPr>
          <a:xfrm>
            <a:off x="10545589" y="5836520"/>
            <a:ext cx="6800816" cy="531238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6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10"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2"/>
          <p:cNvSpPr/>
          <p:nvPr>
            <p:ph idx="2" type="pic"/>
          </p:nvPr>
        </p:nvSpPr>
        <p:spPr>
          <a:xfrm>
            <a:off x="0" y="-1"/>
            <a:ext cx="24384002" cy="13716002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62"/>
          <p:cNvSpPr txBox="1"/>
          <p:nvPr>
            <p:ph idx="1" type="body"/>
          </p:nvPr>
        </p:nvSpPr>
        <p:spPr>
          <a:xfrm>
            <a:off x="12479461" y="-1"/>
            <a:ext cx="11904539" cy="13716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0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24" name="Google Shape;124;p62"/>
          <p:cNvSpPr txBox="1"/>
          <p:nvPr>
            <p:ph idx="3" type="body"/>
          </p:nvPr>
        </p:nvSpPr>
        <p:spPr>
          <a:xfrm>
            <a:off x="12664970" y="-799227"/>
            <a:ext cx="5977911" cy="196152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25" name="Google Shape;125;p62"/>
          <p:cNvSpPr/>
          <p:nvPr/>
        </p:nvSpPr>
        <p:spPr>
          <a:xfrm>
            <a:off x="12084662" y="8063921"/>
            <a:ext cx="401317" cy="401386"/>
          </a:xfrm>
          <a:custGeom>
            <a:rect b="b" l="l" r="r" t="t"/>
            <a:pathLst>
              <a:path extrusionOk="0" h="21600" w="21600">
                <a:moveTo>
                  <a:pt x="10800" y="2520"/>
                </a:moveTo>
                <a:cubicBezTo>
                  <a:pt x="6235" y="2520"/>
                  <a:pt x="2520" y="6234"/>
                  <a:pt x="2520" y="10798"/>
                </a:cubicBezTo>
                <a:cubicBezTo>
                  <a:pt x="2520" y="15366"/>
                  <a:pt x="6235" y="19080"/>
                  <a:pt x="10800" y="19080"/>
                </a:cubicBezTo>
                <a:cubicBezTo>
                  <a:pt x="15365" y="19080"/>
                  <a:pt x="19080" y="15366"/>
                  <a:pt x="19080" y="10798"/>
                </a:cubicBezTo>
                <a:cubicBezTo>
                  <a:pt x="19080" y="6234"/>
                  <a:pt x="15365" y="2520"/>
                  <a:pt x="10800" y="2520"/>
                </a:cubicBezTo>
                <a:close/>
                <a:moveTo>
                  <a:pt x="10800" y="21600"/>
                </a:moveTo>
                <a:cubicBezTo>
                  <a:pt x="4845" y="21600"/>
                  <a:pt x="0" y="16754"/>
                  <a:pt x="0" y="10798"/>
                </a:cubicBezTo>
                <a:cubicBezTo>
                  <a:pt x="0" y="4843"/>
                  <a:pt x="4845" y="0"/>
                  <a:pt x="10800" y="0"/>
                </a:cubicBezTo>
                <a:cubicBezTo>
                  <a:pt x="16755" y="0"/>
                  <a:pt x="21600" y="4843"/>
                  <a:pt x="21600" y="10798"/>
                </a:cubicBezTo>
                <a:cubicBezTo>
                  <a:pt x="21600" y="16754"/>
                  <a:pt x="16755" y="21600"/>
                  <a:pt x="10800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E7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4545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62"/>
          <p:cNvSpPr txBox="1"/>
          <p:nvPr>
            <p:ph idx="4" type="body"/>
          </p:nvPr>
        </p:nvSpPr>
        <p:spPr>
          <a:xfrm>
            <a:off x="11977290" y="1246981"/>
            <a:ext cx="9374585" cy="109997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27" name="Google Shape;127;p62"/>
          <p:cNvSpPr txBox="1"/>
          <p:nvPr>
            <p:ph idx="5" type="body"/>
          </p:nvPr>
        </p:nvSpPr>
        <p:spPr>
          <a:xfrm>
            <a:off x="13469264" y="1529815"/>
            <a:ext cx="10914736" cy="11589135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28" name="Google Shape;128;p62"/>
          <p:cNvSpPr txBox="1"/>
          <p:nvPr>
            <p:ph idx="6" type="body"/>
          </p:nvPr>
        </p:nvSpPr>
        <p:spPr>
          <a:xfrm>
            <a:off x="12946155" y="2114787"/>
            <a:ext cx="11437845" cy="9267268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29" name="Google Shape;129;p62"/>
          <p:cNvSpPr txBox="1"/>
          <p:nvPr>
            <p:ph idx="7" type="body"/>
          </p:nvPr>
        </p:nvSpPr>
        <p:spPr>
          <a:xfrm rot="-5400000">
            <a:off x="16471183" y="6058083"/>
            <a:ext cx="381068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62"/>
          <p:cNvSpPr txBox="1"/>
          <p:nvPr>
            <p:ph idx="8" type="body"/>
          </p:nvPr>
        </p:nvSpPr>
        <p:spPr>
          <a:xfrm>
            <a:off x="15959131" y="7396888"/>
            <a:ext cx="6453640" cy="2235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31" name="Google Shape;131;p62"/>
          <p:cNvSpPr txBox="1"/>
          <p:nvPr>
            <p:ph type="title"/>
          </p:nvPr>
        </p:nvSpPr>
        <p:spPr>
          <a:xfrm>
            <a:off x="15959131" y="2924049"/>
            <a:ext cx="6453641" cy="32004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32" name="Google Shape;132;p6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11"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3"/>
          <p:cNvSpPr/>
          <p:nvPr>
            <p:ph idx="2" type="pic"/>
          </p:nvPr>
        </p:nvSpPr>
        <p:spPr>
          <a:xfrm>
            <a:off x="6784414" y="4372696"/>
            <a:ext cx="5278834" cy="2969344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63"/>
          <p:cNvSpPr/>
          <p:nvPr>
            <p:ph idx="3" type="pic"/>
          </p:nvPr>
        </p:nvSpPr>
        <p:spPr>
          <a:xfrm>
            <a:off x="6784414" y="8436965"/>
            <a:ext cx="5278834" cy="296934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63"/>
          <p:cNvSpPr/>
          <p:nvPr>
            <p:ph idx="4" type="pic"/>
          </p:nvPr>
        </p:nvSpPr>
        <p:spPr>
          <a:xfrm>
            <a:off x="12320424" y="4372696"/>
            <a:ext cx="5278834" cy="2969344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63"/>
          <p:cNvSpPr/>
          <p:nvPr>
            <p:ph idx="5" type="pic"/>
          </p:nvPr>
        </p:nvSpPr>
        <p:spPr>
          <a:xfrm>
            <a:off x="12320424" y="8436964"/>
            <a:ext cx="5278834" cy="2969344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63"/>
          <p:cNvSpPr/>
          <p:nvPr>
            <p:ph idx="6" type="pic"/>
          </p:nvPr>
        </p:nvSpPr>
        <p:spPr>
          <a:xfrm>
            <a:off x="17856435" y="4372696"/>
            <a:ext cx="5278834" cy="296934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63"/>
          <p:cNvSpPr/>
          <p:nvPr>
            <p:ph idx="7" type="pic"/>
          </p:nvPr>
        </p:nvSpPr>
        <p:spPr>
          <a:xfrm>
            <a:off x="17856435" y="8436964"/>
            <a:ext cx="5278834" cy="2969345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63"/>
          <p:cNvSpPr/>
          <p:nvPr>
            <p:ph idx="8" type="pic"/>
          </p:nvPr>
        </p:nvSpPr>
        <p:spPr>
          <a:xfrm>
            <a:off x="1248405" y="4372696"/>
            <a:ext cx="5278834" cy="2969344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63"/>
          <p:cNvSpPr/>
          <p:nvPr>
            <p:ph idx="9" type="pic"/>
          </p:nvPr>
        </p:nvSpPr>
        <p:spPr>
          <a:xfrm>
            <a:off x="1248405" y="8436964"/>
            <a:ext cx="5278834" cy="2969344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63"/>
          <p:cNvSpPr txBox="1"/>
          <p:nvPr>
            <p:ph idx="1" type="body"/>
          </p:nvPr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43" name="Google Shape;143;p63"/>
          <p:cNvSpPr txBox="1"/>
          <p:nvPr>
            <p:ph idx="13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44" name="Google Shape;144;p63"/>
          <p:cNvSpPr txBox="1"/>
          <p:nvPr>
            <p:ph idx="14" type="body"/>
          </p:nvPr>
        </p:nvSpPr>
        <p:spPr>
          <a:xfrm>
            <a:off x="0" y="0"/>
            <a:ext cx="8049022" cy="3687763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45" name="Google Shape;145;p63"/>
          <p:cNvSpPr txBox="1"/>
          <p:nvPr>
            <p:ph idx="15" type="body"/>
          </p:nvPr>
        </p:nvSpPr>
        <p:spPr>
          <a:xfrm>
            <a:off x="17829212" y="11102975"/>
            <a:ext cx="6554788" cy="2613025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46" name="Google Shape;146;p63"/>
          <p:cNvSpPr txBox="1"/>
          <p:nvPr>
            <p:ph idx="16" type="body"/>
          </p:nvPr>
        </p:nvSpPr>
        <p:spPr>
          <a:xfrm>
            <a:off x="19992578" y="11006137"/>
            <a:ext cx="4391422" cy="2709863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47" name="Google Shape;147;p63"/>
          <p:cNvSpPr txBox="1"/>
          <p:nvPr>
            <p:ph idx="17" type="body"/>
          </p:nvPr>
        </p:nvSpPr>
        <p:spPr>
          <a:xfrm>
            <a:off x="0" y="0"/>
            <a:ext cx="6032104" cy="3742135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48" name="Google Shape;148;p63"/>
          <p:cNvSpPr txBox="1"/>
          <p:nvPr>
            <p:ph type="title"/>
          </p:nvPr>
        </p:nvSpPr>
        <p:spPr>
          <a:xfrm>
            <a:off x="5036207" y="1778300"/>
            <a:ext cx="14311586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49" name="Google Shape;149;p6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12"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4"/>
          <p:cNvSpPr/>
          <p:nvPr>
            <p:ph idx="2" type="pic"/>
          </p:nvPr>
        </p:nvSpPr>
        <p:spPr>
          <a:xfrm>
            <a:off x="11283557" y="0"/>
            <a:ext cx="14008886" cy="7879998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64"/>
          <p:cNvSpPr/>
          <p:nvPr>
            <p:ph idx="3" type="pic"/>
          </p:nvPr>
        </p:nvSpPr>
        <p:spPr>
          <a:xfrm>
            <a:off x="-908443" y="5836002"/>
            <a:ext cx="14008886" cy="7879998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64"/>
          <p:cNvSpPr txBox="1"/>
          <p:nvPr>
            <p:ph idx="1" type="body"/>
          </p:nvPr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64"/>
          <p:cNvSpPr txBox="1"/>
          <p:nvPr>
            <p:ph idx="4" type="body"/>
          </p:nvPr>
        </p:nvSpPr>
        <p:spPr>
          <a:xfrm>
            <a:off x="5853730" y="0"/>
            <a:ext cx="18530270" cy="12625423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55" name="Google Shape;155;p64"/>
          <p:cNvSpPr txBox="1"/>
          <p:nvPr>
            <p:ph idx="5" type="body"/>
          </p:nvPr>
        </p:nvSpPr>
        <p:spPr>
          <a:xfrm rot="1370019">
            <a:off x="12207327" y="6232683"/>
            <a:ext cx="1562659" cy="1058671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56" name="Google Shape;156;p64"/>
          <p:cNvSpPr txBox="1"/>
          <p:nvPr>
            <p:ph idx="6" type="body"/>
          </p:nvPr>
        </p:nvSpPr>
        <p:spPr>
          <a:xfrm>
            <a:off x="10865151" y="0"/>
            <a:ext cx="13518849" cy="9829007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64"/>
          <p:cNvSpPr txBox="1"/>
          <p:nvPr>
            <p:ph idx="7" type="body"/>
          </p:nvPr>
        </p:nvSpPr>
        <p:spPr>
          <a:xfrm>
            <a:off x="0" y="6177681"/>
            <a:ext cx="12636018" cy="7538319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58" name="Google Shape;158;p64"/>
          <p:cNvSpPr txBox="1"/>
          <p:nvPr>
            <p:ph type="title"/>
          </p:nvPr>
        </p:nvSpPr>
        <p:spPr>
          <a:xfrm>
            <a:off x="2804363" y="1734946"/>
            <a:ext cx="6453640" cy="320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59" name="Google Shape;159;p64"/>
          <p:cNvSpPr txBox="1"/>
          <p:nvPr>
            <p:ph idx="8" type="body"/>
          </p:nvPr>
        </p:nvSpPr>
        <p:spPr>
          <a:xfrm>
            <a:off x="15231231" y="9041726"/>
            <a:ext cx="6922977" cy="235537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64"/>
          <p:cNvSpPr txBox="1"/>
          <p:nvPr>
            <p:ph idx="9" type="body"/>
          </p:nvPr>
        </p:nvSpPr>
        <p:spPr>
          <a:xfrm>
            <a:off x="9912350" y="2261790"/>
            <a:ext cx="3936207" cy="63619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61" name="Google Shape;161;p6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13"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5"/>
          <p:cNvSpPr/>
          <p:nvPr>
            <p:ph idx="2" type="pic"/>
          </p:nvPr>
        </p:nvSpPr>
        <p:spPr>
          <a:xfrm>
            <a:off x="9002708" y="6667011"/>
            <a:ext cx="6378468" cy="3587889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65"/>
          <p:cNvSpPr/>
          <p:nvPr>
            <p:ph idx="3" type="pic"/>
          </p:nvPr>
        </p:nvSpPr>
        <p:spPr>
          <a:xfrm>
            <a:off x="15572086" y="6667011"/>
            <a:ext cx="6378468" cy="3587889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65"/>
          <p:cNvSpPr/>
          <p:nvPr>
            <p:ph idx="4" type="pic"/>
          </p:nvPr>
        </p:nvSpPr>
        <p:spPr>
          <a:xfrm>
            <a:off x="2433329" y="6667011"/>
            <a:ext cx="6378468" cy="3587889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65"/>
          <p:cNvSpPr txBox="1"/>
          <p:nvPr>
            <p:ph idx="1" type="body"/>
          </p:nvPr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67" name="Google Shape;167;p65"/>
          <p:cNvSpPr txBox="1"/>
          <p:nvPr>
            <p:ph idx="5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68" name="Google Shape;168;p65"/>
          <p:cNvSpPr txBox="1"/>
          <p:nvPr>
            <p:ph idx="6" type="body"/>
          </p:nvPr>
        </p:nvSpPr>
        <p:spPr>
          <a:xfrm>
            <a:off x="13849959" y="1211626"/>
            <a:ext cx="8629041" cy="34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  <a:defRPr b="1" i="1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69" name="Google Shape;169;p65"/>
          <p:cNvSpPr txBox="1"/>
          <p:nvPr>
            <p:ph idx="7" type="body"/>
          </p:nvPr>
        </p:nvSpPr>
        <p:spPr>
          <a:xfrm rot="5400000">
            <a:off x="19609221" y="5153397"/>
            <a:ext cx="6839695" cy="34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  <a:defRPr b="1" i="1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65"/>
          <p:cNvSpPr txBox="1"/>
          <p:nvPr>
            <p:ph idx="8" type="body"/>
          </p:nvPr>
        </p:nvSpPr>
        <p:spPr>
          <a:xfrm>
            <a:off x="22819518" y="1211626"/>
            <a:ext cx="381001" cy="380838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65"/>
          <p:cNvSpPr txBox="1"/>
          <p:nvPr>
            <p:ph idx="9" type="body"/>
          </p:nvPr>
        </p:nvSpPr>
        <p:spPr>
          <a:xfrm>
            <a:off x="0" y="0"/>
            <a:ext cx="6690916" cy="8861029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72" name="Google Shape;172;p65"/>
          <p:cNvSpPr txBox="1"/>
          <p:nvPr>
            <p:ph idx="13" type="body"/>
          </p:nvPr>
        </p:nvSpPr>
        <p:spPr>
          <a:xfrm>
            <a:off x="21453871" y="7795021"/>
            <a:ext cx="2930129" cy="5920979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73" name="Google Shape;173;p65"/>
          <p:cNvSpPr txBox="1"/>
          <p:nvPr>
            <p:ph idx="14" type="body"/>
          </p:nvPr>
        </p:nvSpPr>
        <p:spPr>
          <a:xfrm>
            <a:off x="20058459" y="10050065"/>
            <a:ext cx="4325541" cy="3665935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65"/>
          <p:cNvSpPr txBox="1"/>
          <p:nvPr>
            <p:ph idx="15" type="body"/>
          </p:nvPr>
        </p:nvSpPr>
        <p:spPr>
          <a:xfrm>
            <a:off x="0" y="0"/>
            <a:ext cx="6229350" cy="4233863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75" name="Google Shape;175;p65"/>
          <p:cNvSpPr txBox="1"/>
          <p:nvPr>
            <p:ph type="title"/>
          </p:nvPr>
        </p:nvSpPr>
        <p:spPr>
          <a:xfrm>
            <a:off x="4600278" y="2116931"/>
            <a:ext cx="15183445" cy="1788968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76" name="Google Shape;176;p65"/>
          <p:cNvSpPr txBox="1"/>
          <p:nvPr>
            <p:ph idx="16" type="body"/>
          </p:nvPr>
        </p:nvSpPr>
        <p:spPr>
          <a:xfrm>
            <a:off x="3462061" y="4233862"/>
            <a:ext cx="17459878" cy="142103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6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14">
    <p:bg>
      <p:bgPr>
        <a:solidFill>
          <a:srgbClr val="00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6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66"/>
          <p:cNvSpPr txBox="1"/>
          <p:nvPr>
            <p:ph idx="2" type="body"/>
          </p:nvPr>
        </p:nvSpPr>
        <p:spPr>
          <a:xfrm>
            <a:off x="15657512" y="0"/>
            <a:ext cx="8726488" cy="9764713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81" name="Google Shape;181;p66"/>
          <p:cNvSpPr txBox="1"/>
          <p:nvPr>
            <p:ph idx="3" type="body"/>
          </p:nvPr>
        </p:nvSpPr>
        <p:spPr>
          <a:xfrm>
            <a:off x="0" y="5094287"/>
            <a:ext cx="9926241" cy="8621713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66"/>
          <p:cNvSpPr/>
          <p:nvPr>
            <p:ph idx="4" type="body"/>
          </p:nvPr>
        </p:nvSpPr>
        <p:spPr>
          <a:xfrm>
            <a:off x="1905000" y="1905000"/>
            <a:ext cx="20574000" cy="9906000"/>
          </a:xfrm>
          <a:prstGeom prst="roundRect">
            <a:avLst>
              <a:gd fmla="val 7952" name="adj"/>
            </a:avLst>
          </a:prstGeom>
          <a:noFill/>
          <a:ln cap="flat" cmpd="sng" w="101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83" name="Google Shape;183;p66"/>
          <p:cNvSpPr txBox="1"/>
          <p:nvPr>
            <p:ph idx="5" type="body"/>
          </p:nvPr>
        </p:nvSpPr>
        <p:spPr>
          <a:xfrm>
            <a:off x="7877479" y="1211626"/>
            <a:ext cx="8629042" cy="34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  <a:defRPr b="1" sz="1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84" name="Google Shape;184;p66"/>
          <p:cNvSpPr txBox="1"/>
          <p:nvPr>
            <p:ph idx="6" type="body"/>
          </p:nvPr>
        </p:nvSpPr>
        <p:spPr>
          <a:xfrm>
            <a:off x="7877479" y="12161473"/>
            <a:ext cx="8629042" cy="34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  <a:defRPr b="1" sz="1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85" name="Google Shape;185;p66"/>
          <p:cNvSpPr txBox="1"/>
          <p:nvPr>
            <p:ph idx="7" type="body"/>
          </p:nvPr>
        </p:nvSpPr>
        <p:spPr>
          <a:xfrm>
            <a:off x="22819518" y="6155414"/>
            <a:ext cx="381068" cy="1405172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66"/>
          <p:cNvSpPr txBox="1"/>
          <p:nvPr>
            <p:ph type="title"/>
          </p:nvPr>
        </p:nvSpPr>
        <p:spPr>
          <a:xfrm>
            <a:off x="3411434" y="3225800"/>
            <a:ext cx="6993367" cy="32004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87" name="Google Shape;187;p66"/>
          <p:cNvSpPr txBox="1"/>
          <p:nvPr>
            <p:ph idx="8" type="body"/>
          </p:nvPr>
        </p:nvSpPr>
        <p:spPr>
          <a:xfrm>
            <a:off x="12865100" y="3251200"/>
            <a:ext cx="7802628" cy="72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88" name="Google Shape;188;p66"/>
          <p:cNvSpPr txBox="1"/>
          <p:nvPr>
            <p:ph idx="9" type="body"/>
          </p:nvPr>
        </p:nvSpPr>
        <p:spPr>
          <a:xfrm>
            <a:off x="17432734" y="0"/>
            <a:ext cx="6951266" cy="5516563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66"/>
          <p:cNvSpPr txBox="1"/>
          <p:nvPr>
            <p:ph idx="13" type="body"/>
          </p:nvPr>
        </p:nvSpPr>
        <p:spPr>
          <a:xfrm>
            <a:off x="0" y="6858337"/>
            <a:ext cx="6424216" cy="6857664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90" name="Google Shape;190;p6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15"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7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67"/>
          <p:cNvSpPr txBox="1"/>
          <p:nvPr>
            <p:ph idx="2" type="body"/>
          </p:nvPr>
        </p:nvSpPr>
        <p:spPr>
          <a:xfrm>
            <a:off x="0" y="0"/>
            <a:ext cx="11474720" cy="13716000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94" name="Google Shape;194;p67"/>
          <p:cNvSpPr/>
          <p:nvPr>
            <p:ph idx="3" type="body"/>
          </p:nvPr>
        </p:nvSpPr>
        <p:spPr>
          <a:xfrm>
            <a:off x="1905000" y="1905000"/>
            <a:ext cx="20574000" cy="9906000"/>
          </a:xfrm>
          <a:prstGeom prst="roundRect">
            <a:avLst>
              <a:gd fmla="val 7952" name="adj"/>
            </a:avLst>
          </a:prstGeom>
          <a:noFill/>
          <a:ln cap="flat" cmpd="sng" w="101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67"/>
          <p:cNvSpPr txBox="1"/>
          <p:nvPr>
            <p:ph idx="4" type="body"/>
          </p:nvPr>
        </p:nvSpPr>
        <p:spPr>
          <a:xfrm>
            <a:off x="0" y="0"/>
            <a:ext cx="9820456" cy="1371600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96" name="Google Shape;196;p67"/>
          <p:cNvSpPr txBox="1"/>
          <p:nvPr>
            <p:ph idx="5" type="body"/>
          </p:nvPr>
        </p:nvSpPr>
        <p:spPr>
          <a:xfrm>
            <a:off x="7823320" y="1378489"/>
            <a:ext cx="1997276" cy="1722679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97" name="Google Shape;197;p67"/>
          <p:cNvSpPr txBox="1"/>
          <p:nvPr>
            <p:ph idx="6" type="body"/>
          </p:nvPr>
        </p:nvSpPr>
        <p:spPr>
          <a:xfrm>
            <a:off x="2471265" y="9822444"/>
            <a:ext cx="1141038" cy="1144702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98" name="Google Shape;198;p67"/>
          <p:cNvSpPr txBox="1"/>
          <p:nvPr>
            <p:ph idx="7" type="body"/>
          </p:nvPr>
        </p:nvSpPr>
        <p:spPr>
          <a:xfrm>
            <a:off x="22819518" y="6155414"/>
            <a:ext cx="381068" cy="1405172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99" name="Google Shape;199;p67"/>
          <p:cNvSpPr txBox="1"/>
          <p:nvPr>
            <p:ph idx="8" type="body"/>
          </p:nvPr>
        </p:nvSpPr>
        <p:spPr>
          <a:xfrm>
            <a:off x="7877479" y="1211626"/>
            <a:ext cx="8629042" cy="34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  <a:defRPr b="1" sz="1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00" name="Google Shape;200;p67"/>
          <p:cNvSpPr txBox="1"/>
          <p:nvPr>
            <p:ph idx="9" type="body"/>
          </p:nvPr>
        </p:nvSpPr>
        <p:spPr>
          <a:xfrm>
            <a:off x="7877479" y="12161473"/>
            <a:ext cx="8629042" cy="34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  <a:defRPr b="1" sz="1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01" name="Google Shape;201;p67"/>
          <p:cNvSpPr txBox="1"/>
          <p:nvPr>
            <p:ph type="title"/>
          </p:nvPr>
        </p:nvSpPr>
        <p:spPr>
          <a:xfrm>
            <a:off x="2471451" y="5283200"/>
            <a:ext cx="699336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02" name="Google Shape;202;p67"/>
          <p:cNvSpPr txBox="1"/>
          <p:nvPr>
            <p:ph idx="13" type="body"/>
          </p:nvPr>
        </p:nvSpPr>
        <p:spPr>
          <a:xfrm>
            <a:off x="12866560" y="3251200"/>
            <a:ext cx="7802628" cy="72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03" name="Google Shape;203;p6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16">
    <p:bg>
      <p:bgPr>
        <a:solidFill>
          <a:srgbClr val="00000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8"/>
          <p:cNvSpPr/>
          <p:nvPr>
            <p:ph idx="2" type="pic"/>
          </p:nvPr>
        </p:nvSpPr>
        <p:spPr>
          <a:xfrm>
            <a:off x="8197581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68"/>
          <p:cNvSpPr txBox="1"/>
          <p:nvPr>
            <p:ph idx="1" type="body"/>
          </p:nvPr>
        </p:nvSpPr>
        <p:spPr>
          <a:xfrm>
            <a:off x="0" y="0"/>
            <a:ext cx="18945622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p68"/>
          <p:cNvSpPr txBox="1"/>
          <p:nvPr>
            <p:ph idx="3" type="body"/>
          </p:nvPr>
        </p:nvSpPr>
        <p:spPr>
          <a:xfrm>
            <a:off x="7518698" y="0"/>
            <a:ext cx="11426924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08" name="Google Shape;208;p68"/>
          <p:cNvSpPr txBox="1"/>
          <p:nvPr>
            <p:ph idx="4" type="body"/>
          </p:nvPr>
        </p:nvSpPr>
        <p:spPr>
          <a:xfrm>
            <a:off x="14443305" y="0"/>
            <a:ext cx="4502317" cy="1371600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09" name="Google Shape;209;p68"/>
          <p:cNvSpPr txBox="1"/>
          <p:nvPr>
            <p:ph idx="5" type="body"/>
          </p:nvPr>
        </p:nvSpPr>
        <p:spPr>
          <a:xfrm rot="-1736433">
            <a:off x="15567038" y="3264236"/>
            <a:ext cx="1687321" cy="1380466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10" name="Google Shape;210;p68"/>
          <p:cNvSpPr txBox="1"/>
          <p:nvPr>
            <p:ph idx="6" type="body"/>
          </p:nvPr>
        </p:nvSpPr>
        <p:spPr>
          <a:xfrm>
            <a:off x="14099778" y="443706"/>
            <a:ext cx="756841" cy="117721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11" name="Google Shape;211;p68"/>
          <p:cNvSpPr txBox="1"/>
          <p:nvPr>
            <p:ph idx="7" type="body"/>
          </p:nvPr>
        </p:nvSpPr>
        <p:spPr>
          <a:xfrm rot="-5400000">
            <a:off x="3923486" y="4273923"/>
            <a:ext cx="381069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68"/>
          <p:cNvSpPr txBox="1"/>
          <p:nvPr>
            <p:ph type="title"/>
          </p:nvPr>
        </p:nvSpPr>
        <p:spPr>
          <a:xfrm>
            <a:off x="3411434" y="2567097"/>
            <a:ext cx="11430001" cy="15494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13" name="Google Shape;213;p68"/>
          <p:cNvSpPr txBox="1"/>
          <p:nvPr>
            <p:ph idx="8" type="body"/>
          </p:nvPr>
        </p:nvSpPr>
        <p:spPr>
          <a:xfrm>
            <a:off x="3411434" y="5836520"/>
            <a:ext cx="6800816" cy="531238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14" name="Google Shape;214;p6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17"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9"/>
          <p:cNvSpPr/>
          <p:nvPr>
            <p:ph idx="2" type="pic"/>
          </p:nvPr>
        </p:nvSpPr>
        <p:spPr>
          <a:xfrm>
            <a:off x="0" y="2793999"/>
            <a:ext cx="24384002" cy="13716002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69"/>
          <p:cNvSpPr txBox="1"/>
          <p:nvPr>
            <p:ph idx="1" type="body"/>
          </p:nvPr>
        </p:nvSpPr>
        <p:spPr>
          <a:xfrm>
            <a:off x="0" y="0"/>
            <a:ext cx="24384000" cy="92479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18" name="Google Shape;218;p69"/>
          <p:cNvSpPr txBox="1"/>
          <p:nvPr>
            <p:ph idx="3" type="body"/>
          </p:nvPr>
        </p:nvSpPr>
        <p:spPr>
          <a:xfrm>
            <a:off x="0" y="0"/>
            <a:ext cx="24384000" cy="9249569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19" name="Google Shape;219;p69"/>
          <p:cNvSpPr txBox="1"/>
          <p:nvPr>
            <p:ph idx="4" type="body"/>
          </p:nvPr>
        </p:nvSpPr>
        <p:spPr>
          <a:xfrm>
            <a:off x="0" y="4291409"/>
            <a:ext cx="24384000" cy="4956573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20" name="Google Shape;220;p69"/>
          <p:cNvSpPr txBox="1"/>
          <p:nvPr>
            <p:ph idx="5" type="body"/>
          </p:nvPr>
        </p:nvSpPr>
        <p:spPr>
          <a:xfrm rot="-1343302">
            <a:off x="17568312" y="5385028"/>
            <a:ext cx="1963848" cy="1263173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21" name="Google Shape;221;p69"/>
          <p:cNvSpPr txBox="1"/>
          <p:nvPr>
            <p:ph idx="6" type="body"/>
          </p:nvPr>
        </p:nvSpPr>
        <p:spPr>
          <a:xfrm>
            <a:off x="15216584" y="4318000"/>
            <a:ext cx="8270479" cy="1970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22" name="Google Shape;222;p69"/>
          <p:cNvSpPr txBox="1"/>
          <p:nvPr>
            <p:ph idx="7" type="body"/>
          </p:nvPr>
        </p:nvSpPr>
        <p:spPr>
          <a:xfrm>
            <a:off x="10315872" y="2627298"/>
            <a:ext cx="381068" cy="1405173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23" name="Google Shape;223;p69"/>
          <p:cNvSpPr txBox="1"/>
          <p:nvPr>
            <p:ph type="title"/>
          </p:nvPr>
        </p:nvSpPr>
        <p:spPr>
          <a:xfrm>
            <a:off x="2728695" y="1729684"/>
            <a:ext cx="6453641" cy="320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24" name="Google Shape;224;p69"/>
          <p:cNvSpPr txBox="1"/>
          <p:nvPr>
            <p:ph idx="8" type="body"/>
          </p:nvPr>
        </p:nvSpPr>
        <p:spPr>
          <a:xfrm>
            <a:off x="11299580" y="1983684"/>
            <a:ext cx="6453641" cy="269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25" name="Google Shape;225;p6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18">
    <p:bg>
      <p:bgPr>
        <a:solidFill>
          <a:srgbClr val="00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0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28" name="Google Shape;228;p70"/>
          <p:cNvSpPr txBox="1"/>
          <p:nvPr>
            <p:ph idx="2" type="body"/>
          </p:nvPr>
        </p:nvSpPr>
        <p:spPr>
          <a:xfrm>
            <a:off x="14947503" y="2826940"/>
            <a:ext cx="9436497" cy="10889060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29" name="Google Shape;229;p70"/>
          <p:cNvSpPr txBox="1"/>
          <p:nvPr>
            <p:ph idx="3" type="body"/>
          </p:nvPr>
        </p:nvSpPr>
        <p:spPr>
          <a:xfrm>
            <a:off x="0" y="0"/>
            <a:ext cx="8044657" cy="8609013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30" name="Google Shape;230;p70"/>
          <p:cNvSpPr/>
          <p:nvPr>
            <p:ph idx="4" type="body"/>
          </p:nvPr>
        </p:nvSpPr>
        <p:spPr>
          <a:xfrm>
            <a:off x="1905000" y="1905000"/>
            <a:ext cx="20574000" cy="9906000"/>
          </a:xfrm>
          <a:prstGeom prst="roundRect">
            <a:avLst>
              <a:gd fmla="val 7952" name="adj"/>
            </a:avLst>
          </a:prstGeom>
          <a:noFill/>
          <a:ln cap="flat" cmpd="sng" w="101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31" name="Google Shape;231;p70"/>
          <p:cNvSpPr txBox="1"/>
          <p:nvPr>
            <p:ph idx="5" type="body"/>
          </p:nvPr>
        </p:nvSpPr>
        <p:spPr>
          <a:xfrm>
            <a:off x="7877479" y="1211626"/>
            <a:ext cx="8629042" cy="34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  <a:defRPr b="1" sz="1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p70"/>
          <p:cNvSpPr txBox="1"/>
          <p:nvPr>
            <p:ph idx="6" type="body"/>
          </p:nvPr>
        </p:nvSpPr>
        <p:spPr>
          <a:xfrm>
            <a:off x="7877479" y="12161473"/>
            <a:ext cx="8629042" cy="34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  <a:defRPr b="1" sz="1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33" name="Google Shape;233;p70"/>
          <p:cNvSpPr txBox="1"/>
          <p:nvPr>
            <p:ph idx="7" type="body"/>
          </p:nvPr>
        </p:nvSpPr>
        <p:spPr>
          <a:xfrm>
            <a:off x="0" y="0"/>
            <a:ext cx="5932885" cy="432435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34" name="Google Shape;234;p70"/>
          <p:cNvSpPr txBox="1"/>
          <p:nvPr>
            <p:ph idx="8" type="body"/>
          </p:nvPr>
        </p:nvSpPr>
        <p:spPr>
          <a:xfrm>
            <a:off x="17862946" y="6721728"/>
            <a:ext cx="6521054" cy="6994272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35" name="Google Shape;235;p70"/>
          <p:cNvSpPr txBox="1"/>
          <p:nvPr>
            <p:ph type="title"/>
          </p:nvPr>
        </p:nvSpPr>
        <p:spPr>
          <a:xfrm>
            <a:off x="3411434" y="3225800"/>
            <a:ext cx="6993367" cy="32004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36" name="Google Shape;236;p70"/>
          <p:cNvSpPr txBox="1"/>
          <p:nvPr>
            <p:ph idx="9" type="body"/>
          </p:nvPr>
        </p:nvSpPr>
        <p:spPr>
          <a:xfrm>
            <a:off x="12866560" y="3251200"/>
            <a:ext cx="7802628" cy="72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37" name="Google Shape;237;p7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3"/>
          <p:cNvSpPr/>
          <p:nvPr>
            <p:ph idx="2" type="pic"/>
          </p:nvPr>
        </p:nvSpPr>
        <p:spPr>
          <a:xfrm>
            <a:off x="4203857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53"/>
          <p:cNvSpPr txBox="1"/>
          <p:nvPr>
            <p:ph idx="1" type="body"/>
          </p:nvPr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53"/>
          <p:cNvSpPr txBox="1"/>
          <p:nvPr>
            <p:ph idx="3" type="body"/>
          </p:nvPr>
        </p:nvSpPr>
        <p:spPr>
          <a:xfrm>
            <a:off x="6468579" y="0"/>
            <a:ext cx="17915421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53"/>
          <p:cNvSpPr txBox="1"/>
          <p:nvPr>
            <p:ph idx="4" type="body"/>
          </p:nvPr>
        </p:nvSpPr>
        <p:spPr>
          <a:xfrm>
            <a:off x="9843585" y="890255"/>
            <a:ext cx="6761740" cy="1777098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53"/>
          <p:cNvSpPr txBox="1"/>
          <p:nvPr>
            <p:ph idx="5" type="body"/>
          </p:nvPr>
        </p:nvSpPr>
        <p:spPr>
          <a:xfrm>
            <a:off x="8957640" y="701670"/>
            <a:ext cx="14449926" cy="1158929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3"/>
          <p:cNvSpPr txBox="1"/>
          <p:nvPr>
            <p:ph idx="6" type="body"/>
          </p:nvPr>
        </p:nvSpPr>
        <p:spPr>
          <a:xfrm>
            <a:off x="10567193" y="4353718"/>
            <a:ext cx="13218717" cy="79371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53"/>
          <p:cNvSpPr txBox="1"/>
          <p:nvPr>
            <p:ph idx="7" type="body"/>
          </p:nvPr>
        </p:nvSpPr>
        <p:spPr>
          <a:xfrm rot="-5400000">
            <a:off x="2330932" y="6638014"/>
            <a:ext cx="381069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53"/>
          <p:cNvSpPr txBox="1"/>
          <p:nvPr>
            <p:ph type="title"/>
          </p:nvPr>
        </p:nvSpPr>
        <p:spPr>
          <a:xfrm>
            <a:off x="1818880" y="3503980"/>
            <a:ext cx="6453641" cy="32004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3"/>
          <p:cNvSpPr txBox="1"/>
          <p:nvPr>
            <p:ph idx="8" type="body"/>
          </p:nvPr>
        </p:nvSpPr>
        <p:spPr>
          <a:xfrm>
            <a:off x="1818881" y="7976819"/>
            <a:ext cx="6453640" cy="2235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5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19">
    <p:bg>
      <p:bgPr>
        <a:solidFill>
          <a:srgbClr val="0000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1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40" name="Google Shape;240;p71"/>
          <p:cNvSpPr txBox="1"/>
          <p:nvPr>
            <p:ph idx="2" type="body"/>
          </p:nvPr>
        </p:nvSpPr>
        <p:spPr>
          <a:xfrm>
            <a:off x="7953037" y="0"/>
            <a:ext cx="16430963" cy="13716000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41" name="Google Shape;241;p71"/>
          <p:cNvSpPr/>
          <p:nvPr>
            <p:ph idx="3" type="body"/>
          </p:nvPr>
        </p:nvSpPr>
        <p:spPr>
          <a:xfrm>
            <a:off x="1905000" y="1905000"/>
            <a:ext cx="20574000" cy="9906000"/>
          </a:xfrm>
          <a:prstGeom prst="roundRect">
            <a:avLst>
              <a:gd fmla="val 7952" name="adj"/>
            </a:avLst>
          </a:prstGeom>
          <a:noFill/>
          <a:ln cap="flat" cmpd="sng" w="101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42" name="Google Shape;242;p71"/>
          <p:cNvSpPr txBox="1"/>
          <p:nvPr>
            <p:ph idx="4" type="body"/>
          </p:nvPr>
        </p:nvSpPr>
        <p:spPr>
          <a:xfrm>
            <a:off x="9152413" y="0"/>
            <a:ext cx="15231587" cy="1371600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43" name="Google Shape;243;p71"/>
          <p:cNvSpPr txBox="1"/>
          <p:nvPr>
            <p:ph idx="5" type="body"/>
          </p:nvPr>
        </p:nvSpPr>
        <p:spPr>
          <a:xfrm>
            <a:off x="3259881" y="10858248"/>
            <a:ext cx="1310847" cy="1315695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44" name="Google Shape;244;p71"/>
          <p:cNvSpPr txBox="1"/>
          <p:nvPr>
            <p:ph idx="6" type="body"/>
          </p:nvPr>
        </p:nvSpPr>
        <p:spPr>
          <a:xfrm>
            <a:off x="8773393" y="8628268"/>
            <a:ext cx="756704" cy="756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45" name="Google Shape;245;p71"/>
          <p:cNvSpPr txBox="1"/>
          <p:nvPr>
            <p:ph idx="7" type="body"/>
          </p:nvPr>
        </p:nvSpPr>
        <p:spPr>
          <a:xfrm>
            <a:off x="12866560" y="3251200"/>
            <a:ext cx="7802628" cy="72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46" name="Google Shape;246;p71"/>
          <p:cNvSpPr txBox="1"/>
          <p:nvPr>
            <p:ph type="title"/>
          </p:nvPr>
        </p:nvSpPr>
        <p:spPr>
          <a:xfrm>
            <a:off x="3411434" y="3225800"/>
            <a:ext cx="6993367" cy="32004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47" name="Google Shape;247;p7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20">
    <p:bg>
      <p:bgPr>
        <a:solidFill>
          <a:srgbClr val="00000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2"/>
          <p:cNvSpPr/>
          <p:nvPr>
            <p:ph idx="2" type="pic"/>
          </p:nvPr>
        </p:nvSpPr>
        <p:spPr>
          <a:xfrm>
            <a:off x="4572000" y="0"/>
            <a:ext cx="24384000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72"/>
          <p:cNvSpPr txBox="1"/>
          <p:nvPr>
            <p:ph idx="1" type="body"/>
          </p:nvPr>
        </p:nvSpPr>
        <p:spPr>
          <a:xfrm flipH="1">
            <a:off x="0" y="0"/>
            <a:ext cx="11389519" cy="1371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51" name="Google Shape;251;p72"/>
          <p:cNvSpPr txBox="1"/>
          <p:nvPr>
            <p:ph idx="3" type="body"/>
          </p:nvPr>
        </p:nvSpPr>
        <p:spPr>
          <a:xfrm flipH="1">
            <a:off x="4651114" y="0"/>
            <a:ext cx="6738406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52" name="Google Shape;252;p72"/>
          <p:cNvSpPr txBox="1"/>
          <p:nvPr>
            <p:ph idx="4" type="body"/>
          </p:nvPr>
        </p:nvSpPr>
        <p:spPr>
          <a:xfrm flipH="1">
            <a:off x="8153266" y="-1"/>
            <a:ext cx="3236254" cy="13716001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53" name="Google Shape;253;p72"/>
          <p:cNvSpPr txBox="1"/>
          <p:nvPr>
            <p:ph idx="5" type="body"/>
          </p:nvPr>
        </p:nvSpPr>
        <p:spPr>
          <a:xfrm flipH="1">
            <a:off x="7278858" y="1897459"/>
            <a:ext cx="1341836" cy="88447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54" name="Google Shape;254;p72"/>
          <p:cNvSpPr txBox="1"/>
          <p:nvPr>
            <p:ph idx="6" type="body"/>
          </p:nvPr>
        </p:nvSpPr>
        <p:spPr>
          <a:xfrm rot="-5400000">
            <a:off x="2305666" y="5971165"/>
            <a:ext cx="381068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55" name="Google Shape;255;p72"/>
          <p:cNvSpPr txBox="1"/>
          <p:nvPr>
            <p:ph type="title"/>
          </p:nvPr>
        </p:nvSpPr>
        <p:spPr>
          <a:xfrm>
            <a:off x="1793614" y="3045312"/>
            <a:ext cx="5715001" cy="276842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56" name="Google Shape;256;p72"/>
          <p:cNvSpPr txBox="1"/>
          <p:nvPr>
            <p:ph idx="7" type="body"/>
          </p:nvPr>
        </p:nvSpPr>
        <p:spPr>
          <a:xfrm>
            <a:off x="1793614" y="7533762"/>
            <a:ext cx="5715001" cy="531238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57" name="Google Shape;257;p7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21"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3"/>
          <p:cNvSpPr txBox="1"/>
          <p:nvPr>
            <p:ph idx="1" type="body"/>
          </p:nvPr>
        </p:nvSpPr>
        <p:spPr>
          <a:xfrm>
            <a:off x="1983982" y="0"/>
            <a:ext cx="22072944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60" name="Google Shape;260;p73"/>
          <p:cNvSpPr txBox="1"/>
          <p:nvPr>
            <p:ph idx="2" type="body"/>
          </p:nvPr>
        </p:nvSpPr>
        <p:spPr>
          <a:xfrm rot="-2360762">
            <a:off x="4371881" y="929653"/>
            <a:ext cx="14749212" cy="12334047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61" name="Google Shape;261;p73"/>
          <p:cNvSpPr txBox="1"/>
          <p:nvPr>
            <p:ph idx="3" type="body"/>
          </p:nvPr>
        </p:nvSpPr>
        <p:spPr>
          <a:xfrm rot="-1673234">
            <a:off x="6333499" y="1941330"/>
            <a:ext cx="11815481" cy="9912821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62" name="Google Shape;262;p73"/>
          <p:cNvSpPr txBox="1"/>
          <p:nvPr>
            <p:ph idx="4" type="body"/>
          </p:nvPr>
        </p:nvSpPr>
        <p:spPr>
          <a:xfrm>
            <a:off x="11388304" y="1568680"/>
            <a:ext cx="9784016" cy="2144911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63" name="Google Shape;263;p73"/>
          <p:cNvSpPr txBox="1"/>
          <p:nvPr>
            <p:ph idx="5" type="body"/>
          </p:nvPr>
        </p:nvSpPr>
        <p:spPr>
          <a:xfrm>
            <a:off x="4645025" y="8838406"/>
            <a:ext cx="15449154" cy="41826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64" name="Google Shape;264;p73"/>
          <p:cNvSpPr txBox="1"/>
          <p:nvPr>
            <p:ph type="title"/>
          </p:nvPr>
        </p:nvSpPr>
        <p:spPr>
          <a:xfrm>
            <a:off x="7645596" y="5321934"/>
            <a:ext cx="9092808" cy="4060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65" name="Google Shape;265;p7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22">
    <p:bg>
      <p:bgPr>
        <a:solidFill>
          <a:srgbClr val="00000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4"/>
          <p:cNvSpPr/>
          <p:nvPr>
            <p:ph idx="2" type="pic"/>
          </p:nvPr>
        </p:nvSpPr>
        <p:spPr>
          <a:xfrm>
            <a:off x="-6142142" y="-2848048"/>
            <a:ext cx="21761367" cy="12240769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74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69" name="Google Shape;269;p74"/>
          <p:cNvSpPr txBox="1"/>
          <p:nvPr>
            <p:ph idx="3" type="body"/>
          </p:nvPr>
        </p:nvSpPr>
        <p:spPr>
          <a:xfrm>
            <a:off x="0" y="0"/>
            <a:ext cx="24384000" cy="12706403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70" name="Google Shape;270;p74"/>
          <p:cNvSpPr txBox="1"/>
          <p:nvPr>
            <p:ph idx="4" type="body"/>
          </p:nvPr>
        </p:nvSpPr>
        <p:spPr>
          <a:xfrm>
            <a:off x="0" y="0"/>
            <a:ext cx="13721397" cy="9696819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71" name="Google Shape;271;p74"/>
          <p:cNvSpPr txBox="1"/>
          <p:nvPr>
            <p:ph idx="5" type="body"/>
          </p:nvPr>
        </p:nvSpPr>
        <p:spPr>
          <a:xfrm>
            <a:off x="7910840" y="5805527"/>
            <a:ext cx="1184307" cy="756704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72" name="Google Shape;272;p74"/>
          <p:cNvSpPr txBox="1"/>
          <p:nvPr>
            <p:ph idx="6" type="body"/>
          </p:nvPr>
        </p:nvSpPr>
        <p:spPr>
          <a:xfrm>
            <a:off x="2776934" y="855662"/>
            <a:ext cx="11323241" cy="109612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73" name="Google Shape;273;p74"/>
          <p:cNvSpPr txBox="1"/>
          <p:nvPr>
            <p:ph idx="7" type="body"/>
          </p:nvPr>
        </p:nvSpPr>
        <p:spPr>
          <a:xfrm rot="-5400000">
            <a:off x="7780123" y="10819338"/>
            <a:ext cx="381068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74" name="Google Shape;274;p74"/>
          <p:cNvSpPr txBox="1"/>
          <p:nvPr>
            <p:ph type="title"/>
          </p:nvPr>
        </p:nvSpPr>
        <p:spPr>
          <a:xfrm>
            <a:off x="7268071" y="7747627"/>
            <a:ext cx="6453641" cy="32004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75" name="Google Shape;275;p74"/>
          <p:cNvSpPr txBox="1"/>
          <p:nvPr>
            <p:ph idx="8" type="body"/>
          </p:nvPr>
        </p:nvSpPr>
        <p:spPr>
          <a:xfrm>
            <a:off x="15139314" y="2539999"/>
            <a:ext cx="6922977" cy="8636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76" name="Google Shape;276;p7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23">
    <p:bg>
      <p:bgPr>
        <a:solidFill>
          <a:srgbClr val="00000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5"/>
          <p:cNvSpPr/>
          <p:nvPr>
            <p:ph idx="2" type="pic"/>
          </p:nvPr>
        </p:nvSpPr>
        <p:spPr>
          <a:xfrm>
            <a:off x="-8197723" y="0"/>
            <a:ext cx="24384001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75"/>
          <p:cNvSpPr/>
          <p:nvPr>
            <p:ph idx="3" type="pic"/>
          </p:nvPr>
        </p:nvSpPr>
        <p:spPr>
          <a:xfrm>
            <a:off x="8197581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75"/>
          <p:cNvSpPr txBox="1"/>
          <p:nvPr>
            <p:ph idx="1" type="body"/>
          </p:nvPr>
        </p:nvSpPr>
        <p:spPr>
          <a:xfrm>
            <a:off x="4117578" y="0"/>
            <a:ext cx="16246872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81" name="Google Shape;281;p75"/>
          <p:cNvSpPr txBox="1"/>
          <p:nvPr>
            <p:ph idx="4" type="body"/>
          </p:nvPr>
        </p:nvSpPr>
        <p:spPr>
          <a:xfrm flipH="1" rot="1736433">
            <a:off x="14118161" y="-706961"/>
            <a:ext cx="1687320" cy="1380467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82" name="Google Shape;282;p75"/>
          <p:cNvSpPr txBox="1"/>
          <p:nvPr>
            <p:ph idx="5" type="body"/>
          </p:nvPr>
        </p:nvSpPr>
        <p:spPr>
          <a:xfrm>
            <a:off x="6903243" y="3232943"/>
            <a:ext cx="10225486" cy="8443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83" name="Google Shape;283;p75"/>
          <p:cNvSpPr/>
          <p:nvPr/>
        </p:nvSpPr>
        <p:spPr>
          <a:xfrm>
            <a:off x="7281590" y="9908505"/>
            <a:ext cx="340824" cy="340824"/>
          </a:xfrm>
          <a:custGeom>
            <a:rect b="b" l="l" r="r" t="t"/>
            <a:pathLst>
              <a:path extrusionOk="0" h="21600" w="21600">
                <a:moveTo>
                  <a:pt x="10800" y="2520"/>
                </a:moveTo>
                <a:cubicBezTo>
                  <a:pt x="6235" y="2520"/>
                  <a:pt x="2520" y="6235"/>
                  <a:pt x="2520" y="10800"/>
                </a:cubicBezTo>
                <a:cubicBezTo>
                  <a:pt x="2520" y="15365"/>
                  <a:pt x="6235" y="19080"/>
                  <a:pt x="10800" y="19080"/>
                </a:cubicBezTo>
                <a:cubicBezTo>
                  <a:pt x="15365" y="19080"/>
                  <a:pt x="19080" y="15365"/>
                  <a:pt x="19080" y="10800"/>
                </a:cubicBezTo>
                <a:cubicBezTo>
                  <a:pt x="19080" y="6235"/>
                  <a:pt x="15365" y="2520"/>
                  <a:pt x="10800" y="2520"/>
                </a:cubicBezTo>
                <a:close/>
                <a:moveTo>
                  <a:pt x="10800" y="21600"/>
                </a:moveTo>
                <a:cubicBezTo>
                  <a:pt x="4844" y="21600"/>
                  <a:pt x="0" y="16755"/>
                  <a:pt x="0" y="10800"/>
                </a:cubicBezTo>
                <a:cubicBezTo>
                  <a:pt x="0" y="4845"/>
                  <a:pt x="4844" y="0"/>
                  <a:pt x="10800" y="0"/>
                </a:cubicBezTo>
                <a:cubicBezTo>
                  <a:pt x="16756" y="0"/>
                  <a:pt x="21600" y="4845"/>
                  <a:pt x="21600" y="10800"/>
                </a:cubicBezTo>
                <a:cubicBezTo>
                  <a:pt x="21600" y="16755"/>
                  <a:pt x="16756" y="21600"/>
                  <a:pt x="10800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E7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4545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75"/>
          <p:cNvSpPr txBox="1"/>
          <p:nvPr>
            <p:ph idx="6" type="body"/>
          </p:nvPr>
        </p:nvSpPr>
        <p:spPr>
          <a:xfrm rot="-5400000">
            <a:off x="9999017" y="5978369"/>
            <a:ext cx="381068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85" name="Google Shape;285;p75"/>
          <p:cNvSpPr txBox="1"/>
          <p:nvPr>
            <p:ph idx="7" type="body"/>
          </p:nvPr>
        </p:nvSpPr>
        <p:spPr>
          <a:xfrm>
            <a:off x="14675437" y="0"/>
            <a:ext cx="5688219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86" name="Google Shape;286;p75"/>
          <p:cNvSpPr txBox="1"/>
          <p:nvPr>
            <p:ph idx="8" type="body"/>
          </p:nvPr>
        </p:nvSpPr>
        <p:spPr>
          <a:xfrm>
            <a:off x="4117578" y="0"/>
            <a:ext cx="5534006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87" name="Google Shape;287;p75"/>
          <p:cNvSpPr txBox="1"/>
          <p:nvPr>
            <p:ph idx="9" type="body"/>
          </p:nvPr>
        </p:nvSpPr>
        <p:spPr>
          <a:xfrm>
            <a:off x="17128594" y="0"/>
            <a:ext cx="3236254" cy="1371600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88" name="Google Shape;288;p75"/>
          <p:cNvSpPr txBox="1"/>
          <p:nvPr>
            <p:ph idx="13" type="body"/>
          </p:nvPr>
        </p:nvSpPr>
        <p:spPr>
          <a:xfrm>
            <a:off x="4117578" y="0"/>
            <a:ext cx="4502315" cy="1371600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89" name="Google Shape;289;p75"/>
          <p:cNvSpPr txBox="1"/>
          <p:nvPr>
            <p:ph type="title"/>
          </p:nvPr>
        </p:nvSpPr>
        <p:spPr>
          <a:xfrm>
            <a:off x="9486965" y="2770974"/>
            <a:ext cx="6453641" cy="32004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90" name="Google Shape;290;p75"/>
          <p:cNvSpPr txBox="1"/>
          <p:nvPr>
            <p:ph idx="14" type="body"/>
          </p:nvPr>
        </p:nvSpPr>
        <p:spPr>
          <a:xfrm>
            <a:off x="9486965" y="7390534"/>
            <a:ext cx="6922977" cy="36278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91" name="Google Shape;291;p7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24">
    <p:bg>
      <p:bgPr>
        <a:solidFill>
          <a:srgbClr val="000000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6"/>
          <p:cNvSpPr txBox="1"/>
          <p:nvPr>
            <p:ph idx="1" type="body"/>
          </p:nvPr>
        </p:nvSpPr>
        <p:spPr>
          <a:xfrm>
            <a:off x="1725479" y="0"/>
            <a:ext cx="21419968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94" name="Google Shape;294;p76"/>
          <p:cNvSpPr txBox="1"/>
          <p:nvPr>
            <p:ph idx="2" type="body"/>
          </p:nvPr>
        </p:nvSpPr>
        <p:spPr>
          <a:xfrm rot="6913548">
            <a:off x="6666388" y="797678"/>
            <a:ext cx="11936184" cy="12418486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95" name="Google Shape;295;p76"/>
          <p:cNvSpPr txBox="1"/>
          <p:nvPr>
            <p:ph idx="3" type="body"/>
          </p:nvPr>
        </p:nvSpPr>
        <p:spPr>
          <a:xfrm flipH="1">
            <a:off x="6361038" y="1978813"/>
            <a:ext cx="11508177" cy="9758374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96" name="Google Shape;296;p76"/>
          <p:cNvSpPr txBox="1"/>
          <p:nvPr>
            <p:ph idx="4" type="body"/>
          </p:nvPr>
        </p:nvSpPr>
        <p:spPr>
          <a:xfrm>
            <a:off x="3669435" y="1027059"/>
            <a:ext cx="16371262" cy="12078988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97" name="Google Shape;297;p76"/>
          <p:cNvSpPr txBox="1"/>
          <p:nvPr>
            <p:ph idx="5" type="body"/>
          </p:nvPr>
        </p:nvSpPr>
        <p:spPr>
          <a:xfrm>
            <a:off x="6584156" y="946150"/>
            <a:ext cx="12011026" cy="1046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98" name="Google Shape;298;p76"/>
          <p:cNvSpPr txBox="1"/>
          <p:nvPr>
            <p:ph type="title"/>
          </p:nvPr>
        </p:nvSpPr>
        <p:spPr>
          <a:xfrm>
            <a:off x="7645596" y="5645150"/>
            <a:ext cx="9580059" cy="2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Montserrat"/>
              <a:buNone/>
              <a:defRPr sz="1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299" name="Google Shape;299;p76"/>
          <p:cNvSpPr txBox="1"/>
          <p:nvPr>
            <p:ph idx="6" type="body"/>
          </p:nvPr>
        </p:nvSpPr>
        <p:spPr>
          <a:xfrm>
            <a:off x="12735761" y="8582604"/>
            <a:ext cx="5328390" cy="15875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None/>
              <a:defRPr b="1" sz="2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None/>
              <a:defRPr b="1" sz="2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None/>
              <a:defRPr b="1" sz="2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None/>
              <a:defRPr b="1" sz="2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None/>
              <a:defRPr b="1" sz="25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00" name="Google Shape;300;p7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25">
    <p:bg>
      <p:bgPr>
        <a:solidFill>
          <a:srgbClr val="0000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7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03" name="Google Shape;303;p77"/>
          <p:cNvSpPr txBox="1"/>
          <p:nvPr>
            <p:ph idx="2" type="body"/>
          </p:nvPr>
        </p:nvSpPr>
        <p:spPr>
          <a:xfrm>
            <a:off x="1668563" y="1265144"/>
            <a:ext cx="22715437" cy="12450856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04" name="Google Shape;304;p77"/>
          <p:cNvSpPr txBox="1"/>
          <p:nvPr>
            <p:ph idx="3" type="body"/>
          </p:nvPr>
        </p:nvSpPr>
        <p:spPr>
          <a:xfrm rot="-283244">
            <a:off x="5763764" y="2964933"/>
            <a:ext cx="13017064" cy="8445191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05" name="Google Shape;305;p77"/>
          <p:cNvSpPr txBox="1"/>
          <p:nvPr>
            <p:ph idx="4" type="body"/>
          </p:nvPr>
        </p:nvSpPr>
        <p:spPr>
          <a:xfrm>
            <a:off x="5432821" y="1563687"/>
            <a:ext cx="14912976" cy="68036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06" name="Google Shape;306;p77"/>
          <p:cNvSpPr txBox="1"/>
          <p:nvPr>
            <p:ph idx="5" type="body"/>
          </p:nvPr>
        </p:nvSpPr>
        <p:spPr>
          <a:xfrm>
            <a:off x="4249958" y="1563683"/>
            <a:ext cx="14034789" cy="9533075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07" name="Google Shape;307;p77"/>
          <p:cNvSpPr txBox="1"/>
          <p:nvPr>
            <p:ph type="title"/>
          </p:nvPr>
        </p:nvSpPr>
        <p:spPr>
          <a:xfrm>
            <a:off x="7645596" y="4626653"/>
            <a:ext cx="9092808" cy="16510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08" name="Google Shape;308;p77"/>
          <p:cNvSpPr txBox="1"/>
          <p:nvPr>
            <p:ph idx="6" type="body"/>
          </p:nvPr>
        </p:nvSpPr>
        <p:spPr>
          <a:xfrm>
            <a:off x="8935566" y="6602562"/>
            <a:ext cx="7802629" cy="26924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09" name="Google Shape;309;p7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26">
    <p:bg>
      <p:bgPr>
        <a:solidFill>
          <a:srgbClr val="00000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8"/>
          <p:cNvSpPr/>
          <p:nvPr>
            <p:ph idx="2" type="pic"/>
          </p:nvPr>
        </p:nvSpPr>
        <p:spPr>
          <a:xfrm>
            <a:off x="-4921861" y="0"/>
            <a:ext cx="24384001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78"/>
          <p:cNvSpPr txBox="1"/>
          <p:nvPr>
            <p:ph idx="1" type="body"/>
          </p:nvPr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13" name="Google Shape;313;p78"/>
          <p:cNvSpPr txBox="1"/>
          <p:nvPr>
            <p:ph idx="3" type="body"/>
          </p:nvPr>
        </p:nvSpPr>
        <p:spPr>
          <a:xfrm>
            <a:off x="0" y="0"/>
            <a:ext cx="17772549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14" name="Google Shape;314;p78"/>
          <p:cNvSpPr txBox="1"/>
          <p:nvPr>
            <p:ph idx="4" type="body"/>
          </p:nvPr>
        </p:nvSpPr>
        <p:spPr>
          <a:xfrm>
            <a:off x="1412821" y="1417191"/>
            <a:ext cx="12752164" cy="10685697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15" name="Google Shape;315;p78"/>
          <p:cNvSpPr txBox="1"/>
          <p:nvPr>
            <p:ph idx="5" type="body"/>
          </p:nvPr>
        </p:nvSpPr>
        <p:spPr>
          <a:xfrm>
            <a:off x="1894260" y="2582927"/>
            <a:ext cx="13056251" cy="9520019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16" name="Google Shape;316;p78"/>
          <p:cNvSpPr txBox="1"/>
          <p:nvPr>
            <p:ph idx="6" type="body"/>
          </p:nvPr>
        </p:nvSpPr>
        <p:spPr>
          <a:xfrm>
            <a:off x="2260203" y="1039018"/>
            <a:ext cx="11248232" cy="98972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17" name="Google Shape;317;p78"/>
          <p:cNvSpPr txBox="1"/>
          <p:nvPr>
            <p:ph idx="7" type="body"/>
          </p:nvPr>
        </p:nvSpPr>
        <p:spPr>
          <a:xfrm rot="-5400000">
            <a:off x="16657341" y="6638014"/>
            <a:ext cx="381068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18" name="Google Shape;318;p78"/>
          <p:cNvSpPr txBox="1"/>
          <p:nvPr>
            <p:ph type="title"/>
          </p:nvPr>
        </p:nvSpPr>
        <p:spPr>
          <a:xfrm>
            <a:off x="16145288" y="3503980"/>
            <a:ext cx="6453641" cy="32004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19" name="Google Shape;319;p78"/>
          <p:cNvSpPr txBox="1"/>
          <p:nvPr>
            <p:ph idx="8" type="body"/>
          </p:nvPr>
        </p:nvSpPr>
        <p:spPr>
          <a:xfrm>
            <a:off x="16145288" y="7976819"/>
            <a:ext cx="6453641" cy="2235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20" name="Google Shape;320;p7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27">
    <p:bg>
      <p:bgPr>
        <a:solidFill>
          <a:srgbClr val="000000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9"/>
          <p:cNvSpPr/>
          <p:nvPr>
            <p:ph idx="2" type="pic"/>
          </p:nvPr>
        </p:nvSpPr>
        <p:spPr>
          <a:xfrm>
            <a:off x="-4572000" y="0"/>
            <a:ext cx="24384000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79"/>
          <p:cNvSpPr txBox="1"/>
          <p:nvPr>
            <p:ph idx="1" type="body"/>
          </p:nvPr>
        </p:nvSpPr>
        <p:spPr>
          <a:xfrm>
            <a:off x="13232209" y="0"/>
            <a:ext cx="11151791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24" name="Google Shape;324;p79"/>
          <p:cNvSpPr txBox="1"/>
          <p:nvPr>
            <p:ph idx="3" type="body"/>
          </p:nvPr>
        </p:nvSpPr>
        <p:spPr>
          <a:xfrm flipH="1">
            <a:off x="13232159" y="0"/>
            <a:ext cx="5956192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25" name="Google Shape;325;p79"/>
          <p:cNvSpPr txBox="1"/>
          <p:nvPr>
            <p:ph idx="4" type="body"/>
          </p:nvPr>
        </p:nvSpPr>
        <p:spPr>
          <a:xfrm flipH="1">
            <a:off x="13232159" y="0"/>
            <a:ext cx="4502316" cy="1371600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26" name="Google Shape;326;p79"/>
          <p:cNvSpPr txBox="1"/>
          <p:nvPr>
            <p:ph idx="5" type="body"/>
          </p:nvPr>
        </p:nvSpPr>
        <p:spPr>
          <a:xfrm rot="-5400000">
            <a:off x="17822048" y="4220863"/>
            <a:ext cx="381068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27" name="Google Shape;327;p79"/>
          <p:cNvSpPr txBox="1"/>
          <p:nvPr>
            <p:ph type="title"/>
          </p:nvPr>
        </p:nvSpPr>
        <p:spPr>
          <a:xfrm>
            <a:off x="17309996" y="1191891"/>
            <a:ext cx="5715001" cy="287154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28" name="Google Shape;328;p79"/>
          <p:cNvSpPr txBox="1"/>
          <p:nvPr>
            <p:ph idx="6" type="body"/>
          </p:nvPr>
        </p:nvSpPr>
        <p:spPr>
          <a:xfrm>
            <a:off x="17309996" y="5783460"/>
            <a:ext cx="5715001" cy="40308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29" name="Google Shape;329;p7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2">
    <p:bg>
      <p:bgPr>
        <a:solidFill>
          <a:srgbClr val="00000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4"/>
          <p:cNvSpPr/>
          <p:nvPr>
            <p:ph idx="2" type="pic"/>
          </p:nvPr>
        </p:nvSpPr>
        <p:spPr>
          <a:xfrm>
            <a:off x="0" y="-1"/>
            <a:ext cx="24384002" cy="13716002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4"/>
          <p:cNvSpPr txBox="1"/>
          <p:nvPr>
            <p:ph idx="1" type="body"/>
          </p:nvPr>
        </p:nvSpPr>
        <p:spPr>
          <a:xfrm>
            <a:off x="-1" y="-1"/>
            <a:ext cx="11904540" cy="1371600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54"/>
          <p:cNvSpPr txBox="1"/>
          <p:nvPr>
            <p:ph idx="3" type="body"/>
          </p:nvPr>
        </p:nvSpPr>
        <p:spPr>
          <a:xfrm>
            <a:off x="1477962" y="1417637"/>
            <a:ext cx="4543029" cy="11341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4" type="body"/>
          </p:nvPr>
        </p:nvSpPr>
        <p:spPr>
          <a:xfrm>
            <a:off x="5361168" y="1463960"/>
            <a:ext cx="2670511" cy="1078808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54"/>
          <p:cNvSpPr txBox="1"/>
          <p:nvPr>
            <p:ph idx="5" type="body"/>
          </p:nvPr>
        </p:nvSpPr>
        <p:spPr>
          <a:xfrm>
            <a:off x="0" y="2878021"/>
            <a:ext cx="10991751" cy="8324048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54"/>
          <p:cNvSpPr txBox="1"/>
          <p:nvPr>
            <p:ph idx="6" type="body"/>
          </p:nvPr>
        </p:nvSpPr>
        <p:spPr>
          <a:xfrm rot="-5400000">
            <a:off x="2330932" y="6509092"/>
            <a:ext cx="381069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54"/>
          <p:cNvSpPr txBox="1"/>
          <p:nvPr>
            <p:ph type="title"/>
          </p:nvPr>
        </p:nvSpPr>
        <p:spPr>
          <a:xfrm>
            <a:off x="1818880" y="3375059"/>
            <a:ext cx="6453641" cy="32004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54"/>
          <p:cNvSpPr txBox="1"/>
          <p:nvPr>
            <p:ph idx="7" type="body"/>
          </p:nvPr>
        </p:nvSpPr>
        <p:spPr>
          <a:xfrm>
            <a:off x="1818880" y="7847897"/>
            <a:ext cx="6453641" cy="2235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5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3">
    <p:bg>
      <p:bgPr>
        <a:solidFill>
          <a:srgbClr val="000000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5"/>
          <p:cNvSpPr/>
          <p:nvPr>
            <p:ph idx="2" type="pic"/>
          </p:nvPr>
        </p:nvSpPr>
        <p:spPr>
          <a:xfrm>
            <a:off x="0" y="3565186"/>
            <a:ext cx="24384002" cy="13716003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55"/>
          <p:cNvSpPr txBox="1"/>
          <p:nvPr>
            <p:ph idx="1" type="body"/>
          </p:nvPr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1482242" y="1542897"/>
            <a:ext cx="21419915" cy="12173103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3383335" y="5417011"/>
            <a:ext cx="17159145" cy="4970244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55"/>
          <p:cNvSpPr txBox="1"/>
          <p:nvPr>
            <p:ph idx="5" type="body"/>
          </p:nvPr>
        </p:nvSpPr>
        <p:spPr>
          <a:xfrm>
            <a:off x="1713706" y="6134893"/>
            <a:ext cx="20876419" cy="16502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6" type="body"/>
          </p:nvPr>
        </p:nvSpPr>
        <p:spPr>
          <a:xfrm>
            <a:off x="10315872" y="2627298"/>
            <a:ext cx="381068" cy="1405173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7" type="body"/>
          </p:nvPr>
        </p:nvSpPr>
        <p:spPr>
          <a:xfrm>
            <a:off x="4219907" y="6486285"/>
            <a:ext cx="16701685" cy="7229715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type="title"/>
          </p:nvPr>
        </p:nvSpPr>
        <p:spPr>
          <a:xfrm>
            <a:off x="2728695" y="1729684"/>
            <a:ext cx="6453641" cy="320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8" type="body"/>
          </p:nvPr>
        </p:nvSpPr>
        <p:spPr>
          <a:xfrm>
            <a:off x="11299580" y="1983684"/>
            <a:ext cx="6453641" cy="269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5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4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6"/>
          <p:cNvSpPr/>
          <p:nvPr>
            <p:ph idx="2" type="pic"/>
          </p:nvPr>
        </p:nvSpPr>
        <p:spPr>
          <a:xfrm>
            <a:off x="851274" y="-1"/>
            <a:ext cx="24384001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6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3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56"/>
          <p:cNvSpPr txBox="1"/>
          <p:nvPr>
            <p:ph idx="4" type="body"/>
          </p:nvPr>
        </p:nvSpPr>
        <p:spPr>
          <a:xfrm>
            <a:off x="4820840" y="0"/>
            <a:ext cx="12973806" cy="1371600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5" type="body"/>
          </p:nvPr>
        </p:nvSpPr>
        <p:spPr>
          <a:xfrm>
            <a:off x="4820840" y="604813"/>
            <a:ext cx="13662118" cy="162673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6" type="body"/>
          </p:nvPr>
        </p:nvSpPr>
        <p:spPr>
          <a:xfrm>
            <a:off x="5678666" y="2410850"/>
            <a:ext cx="11258154" cy="102405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56"/>
          <p:cNvSpPr txBox="1"/>
          <p:nvPr>
            <p:ph idx="7" type="body"/>
          </p:nvPr>
        </p:nvSpPr>
        <p:spPr>
          <a:xfrm rot="-5400000">
            <a:off x="2330932" y="6638014"/>
            <a:ext cx="381069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56"/>
          <p:cNvSpPr txBox="1"/>
          <p:nvPr>
            <p:ph type="title"/>
          </p:nvPr>
        </p:nvSpPr>
        <p:spPr>
          <a:xfrm>
            <a:off x="1818880" y="3503980"/>
            <a:ext cx="6453641" cy="32004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56"/>
          <p:cNvSpPr txBox="1"/>
          <p:nvPr>
            <p:ph idx="8" type="body"/>
          </p:nvPr>
        </p:nvSpPr>
        <p:spPr>
          <a:xfrm>
            <a:off x="1818881" y="7976819"/>
            <a:ext cx="6453640" cy="2235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5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5"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/>
          <p:nvPr>
            <p:ph idx="2" type="pic"/>
          </p:nvPr>
        </p:nvSpPr>
        <p:spPr>
          <a:xfrm>
            <a:off x="4921830" y="0"/>
            <a:ext cx="24384001" cy="13716001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57"/>
          <p:cNvSpPr txBox="1"/>
          <p:nvPr>
            <p:ph idx="1" type="body"/>
          </p:nvPr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57"/>
          <p:cNvSpPr txBox="1"/>
          <p:nvPr>
            <p:ph idx="3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57"/>
          <p:cNvSpPr txBox="1"/>
          <p:nvPr>
            <p:ph idx="4" type="body"/>
          </p:nvPr>
        </p:nvSpPr>
        <p:spPr>
          <a:xfrm>
            <a:off x="9151965" y="0"/>
            <a:ext cx="15232035" cy="1371600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57"/>
          <p:cNvSpPr txBox="1"/>
          <p:nvPr>
            <p:ph idx="5" type="body"/>
          </p:nvPr>
        </p:nvSpPr>
        <p:spPr>
          <a:xfrm>
            <a:off x="10055015" y="11289482"/>
            <a:ext cx="732459" cy="735173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67" name="Google Shape;67;p57"/>
          <p:cNvSpPr txBox="1"/>
          <p:nvPr>
            <p:ph idx="6" type="body"/>
          </p:nvPr>
        </p:nvSpPr>
        <p:spPr>
          <a:xfrm>
            <a:off x="7040959" y="1899443"/>
            <a:ext cx="3559573" cy="66599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57"/>
          <p:cNvSpPr txBox="1"/>
          <p:nvPr>
            <p:ph idx="7" type="body"/>
          </p:nvPr>
        </p:nvSpPr>
        <p:spPr>
          <a:xfrm rot="-5400000">
            <a:off x="2330932" y="6638014"/>
            <a:ext cx="381069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57"/>
          <p:cNvSpPr txBox="1"/>
          <p:nvPr>
            <p:ph type="title"/>
          </p:nvPr>
        </p:nvSpPr>
        <p:spPr>
          <a:xfrm>
            <a:off x="1818880" y="3503980"/>
            <a:ext cx="6453641" cy="32004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57"/>
          <p:cNvSpPr txBox="1"/>
          <p:nvPr>
            <p:ph idx="8" type="body"/>
          </p:nvPr>
        </p:nvSpPr>
        <p:spPr>
          <a:xfrm>
            <a:off x="1818881" y="7976819"/>
            <a:ext cx="6453640" cy="2235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5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6"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8"/>
          <p:cNvSpPr/>
          <p:nvPr>
            <p:ph idx="2" type="pic"/>
          </p:nvPr>
        </p:nvSpPr>
        <p:spPr>
          <a:xfrm>
            <a:off x="11908539" y="5064056"/>
            <a:ext cx="6378467" cy="3587888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58"/>
          <p:cNvSpPr/>
          <p:nvPr>
            <p:ph idx="3" type="pic"/>
          </p:nvPr>
        </p:nvSpPr>
        <p:spPr>
          <a:xfrm>
            <a:off x="11908538" y="8651806"/>
            <a:ext cx="6378468" cy="3587888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58"/>
          <p:cNvSpPr/>
          <p:nvPr>
            <p:ph idx="4" type="pic"/>
          </p:nvPr>
        </p:nvSpPr>
        <p:spPr>
          <a:xfrm>
            <a:off x="11908539" y="1476306"/>
            <a:ext cx="6378467" cy="3587888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8"/>
          <p:cNvSpPr txBox="1"/>
          <p:nvPr>
            <p:ph idx="1" type="body"/>
          </p:nvPr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58"/>
          <p:cNvSpPr txBox="1"/>
          <p:nvPr>
            <p:ph idx="5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58"/>
          <p:cNvSpPr txBox="1"/>
          <p:nvPr>
            <p:ph idx="6" type="body"/>
          </p:nvPr>
        </p:nvSpPr>
        <p:spPr>
          <a:xfrm>
            <a:off x="21181218" y="0"/>
            <a:ext cx="3202782" cy="3600054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79" name="Google Shape;79;p58"/>
          <p:cNvSpPr txBox="1"/>
          <p:nvPr>
            <p:ph idx="7" type="body"/>
          </p:nvPr>
        </p:nvSpPr>
        <p:spPr>
          <a:xfrm>
            <a:off x="0" y="5094287"/>
            <a:ext cx="9926241" cy="8621713"/>
          </a:xfrm>
          <a:prstGeom prst="rect">
            <a:avLst/>
          </a:pr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58"/>
          <p:cNvSpPr txBox="1"/>
          <p:nvPr>
            <p:ph idx="8" type="body"/>
          </p:nvPr>
        </p:nvSpPr>
        <p:spPr>
          <a:xfrm>
            <a:off x="20825618" y="0"/>
            <a:ext cx="3558382" cy="1958579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81" name="Google Shape;81;p58"/>
          <p:cNvSpPr txBox="1"/>
          <p:nvPr>
            <p:ph idx="9" type="body"/>
          </p:nvPr>
        </p:nvSpPr>
        <p:spPr>
          <a:xfrm>
            <a:off x="0" y="6858337"/>
            <a:ext cx="6424216" cy="6857664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58"/>
          <p:cNvSpPr txBox="1"/>
          <p:nvPr>
            <p:ph type="title"/>
          </p:nvPr>
        </p:nvSpPr>
        <p:spPr>
          <a:xfrm>
            <a:off x="3411434" y="3225800"/>
            <a:ext cx="6993367" cy="32004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58"/>
          <p:cNvSpPr txBox="1"/>
          <p:nvPr>
            <p:ph idx="13" type="body"/>
          </p:nvPr>
        </p:nvSpPr>
        <p:spPr>
          <a:xfrm>
            <a:off x="18676525" y="2093515"/>
            <a:ext cx="4054148" cy="226457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84" name="Google Shape;84;p5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7"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9"/>
          <p:cNvSpPr/>
          <p:nvPr>
            <p:ph idx="2" type="pic"/>
          </p:nvPr>
        </p:nvSpPr>
        <p:spPr>
          <a:xfrm>
            <a:off x="10431984" y="5064125"/>
            <a:ext cx="6378468" cy="3587888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9"/>
          <p:cNvSpPr/>
          <p:nvPr>
            <p:ph idx="3" type="pic"/>
          </p:nvPr>
        </p:nvSpPr>
        <p:spPr>
          <a:xfrm>
            <a:off x="16673239" y="5064125"/>
            <a:ext cx="6378468" cy="358788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59"/>
          <p:cNvSpPr/>
          <p:nvPr>
            <p:ph idx="4" type="pic"/>
          </p:nvPr>
        </p:nvSpPr>
        <p:spPr>
          <a:xfrm>
            <a:off x="10431984" y="8651875"/>
            <a:ext cx="6378468" cy="3587888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59"/>
          <p:cNvSpPr/>
          <p:nvPr>
            <p:ph idx="5" type="pic"/>
          </p:nvPr>
        </p:nvSpPr>
        <p:spPr>
          <a:xfrm>
            <a:off x="16673239" y="8651875"/>
            <a:ext cx="6378468" cy="358788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59"/>
          <p:cNvSpPr/>
          <p:nvPr>
            <p:ph idx="6" type="pic"/>
          </p:nvPr>
        </p:nvSpPr>
        <p:spPr>
          <a:xfrm>
            <a:off x="10431984" y="1476375"/>
            <a:ext cx="6378468" cy="3587888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59"/>
          <p:cNvSpPr/>
          <p:nvPr>
            <p:ph idx="7" type="pic"/>
          </p:nvPr>
        </p:nvSpPr>
        <p:spPr>
          <a:xfrm>
            <a:off x="16673239" y="1476375"/>
            <a:ext cx="6378468" cy="358788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59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59"/>
          <p:cNvSpPr txBox="1"/>
          <p:nvPr>
            <p:ph idx="8" type="body"/>
          </p:nvPr>
        </p:nvSpPr>
        <p:spPr>
          <a:xfrm>
            <a:off x="6193234" y="0"/>
            <a:ext cx="18190766" cy="13716000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59"/>
          <p:cNvSpPr txBox="1"/>
          <p:nvPr>
            <p:ph idx="9" type="body"/>
          </p:nvPr>
        </p:nvSpPr>
        <p:spPr>
          <a:xfrm rot="-5400000">
            <a:off x="2514239" y="6281587"/>
            <a:ext cx="381068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59"/>
          <p:cNvSpPr txBox="1"/>
          <p:nvPr>
            <p:ph idx="13" type="body"/>
          </p:nvPr>
        </p:nvSpPr>
        <p:spPr>
          <a:xfrm>
            <a:off x="8145859" y="0"/>
            <a:ext cx="16238141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type="title"/>
          </p:nvPr>
        </p:nvSpPr>
        <p:spPr>
          <a:xfrm>
            <a:off x="2002187" y="3270250"/>
            <a:ext cx="6453641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59"/>
          <p:cNvSpPr txBox="1"/>
          <p:nvPr>
            <p:ph idx="14" type="body"/>
          </p:nvPr>
        </p:nvSpPr>
        <p:spPr>
          <a:xfrm>
            <a:off x="2002187" y="7497695"/>
            <a:ext cx="6453641" cy="260132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98" name="Google Shape;98;p5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 8"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0"/>
          <p:cNvSpPr/>
          <p:nvPr>
            <p:ph idx="2" type="pic"/>
          </p:nvPr>
        </p:nvSpPr>
        <p:spPr>
          <a:xfrm>
            <a:off x="-1" y="-3538596"/>
            <a:ext cx="24384003" cy="13716002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0"/>
          <p:cNvSpPr txBox="1"/>
          <p:nvPr>
            <p:ph idx="1" type="body"/>
          </p:nvPr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60"/>
          <p:cNvSpPr txBox="1"/>
          <p:nvPr>
            <p:ph idx="3" type="body"/>
          </p:nvPr>
        </p:nvSpPr>
        <p:spPr>
          <a:xfrm>
            <a:off x="0" y="0"/>
            <a:ext cx="23208072" cy="12647318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4" type="body"/>
          </p:nvPr>
        </p:nvSpPr>
        <p:spPr>
          <a:xfrm>
            <a:off x="1592262" y="0"/>
            <a:ext cx="19548476" cy="7808074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60"/>
          <p:cNvSpPr txBox="1"/>
          <p:nvPr>
            <p:ph idx="5" type="body"/>
          </p:nvPr>
        </p:nvSpPr>
        <p:spPr>
          <a:xfrm>
            <a:off x="1571600" y="4343861"/>
            <a:ext cx="21371577" cy="1777173"/>
          </a:xfrm>
          <a:prstGeom prst="rect">
            <a:avLst/>
          </a:pr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60"/>
          <p:cNvSpPr txBox="1"/>
          <p:nvPr>
            <p:ph idx="6" type="body"/>
          </p:nvPr>
        </p:nvSpPr>
        <p:spPr>
          <a:xfrm>
            <a:off x="5164534" y="1995487"/>
            <a:ext cx="15907545" cy="44803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06" name="Google Shape;106;p60"/>
          <p:cNvSpPr txBox="1"/>
          <p:nvPr>
            <p:ph idx="7" type="body"/>
          </p:nvPr>
        </p:nvSpPr>
        <p:spPr>
          <a:xfrm>
            <a:off x="10315872" y="9445889"/>
            <a:ext cx="381068" cy="1405172"/>
          </a:xfrm>
          <a:prstGeom prst="rect">
            <a:avLst/>
          </a:prstGeom>
          <a:solidFill>
            <a:srgbClr val="D5D5D5">
              <a:alpha val="24705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60"/>
          <p:cNvSpPr txBox="1"/>
          <p:nvPr>
            <p:ph type="title"/>
          </p:nvPr>
        </p:nvSpPr>
        <p:spPr>
          <a:xfrm>
            <a:off x="2728695" y="8548275"/>
            <a:ext cx="6453641" cy="320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08" name="Google Shape;108;p60"/>
          <p:cNvSpPr txBox="1"/>
          <p:nvPr>
            <p:ph idx="8" type="body"/>
          </p:nvPr>
        </p:nvSpPr>
        <p:spPr>
          <a:xfrm>
            <a:off x="11299580" y="8802275"/>
            <a:ext cx="6453641" cy="269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6pPr>
            <a:lvl7pPr indent="-2286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7pPr>
            <a:lvl8pPr indent="-2286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8pPr>
            <a:lvl9pPr indent="-2286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6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1778000" y="22098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7500"/>
              <a:buFont typeface="Montserrat"/>
              <a:buNone/>
              <a:defRPr b="1" i="1" sz="75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7500"/>
              <a:buFont typeface="Montserrat"/>
              <a:buNone/>
              <a:defRPr b="1" i="1" sz="75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7500"/>
              <a:buFont typeface="Montserrat"/>
              <a:buNone/>
              <a:defRPr b="1" i="1" sz="75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7500"/>
              <a:buFont typeface="Montserrat"/>
              <a:buNone/>
              <a:defRPr b="1" i="1" sz="75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7500"/>
              <a:buFont typeface="Montserrat"/>
              <a:buNone/>
              <a:defRPr b="1" i="1" sz="75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7500"/>
              <a:buFont typeface="Montserrat"/>
              <a:buNone/>
              <a:defRPr b="1" i="1" sz="75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7500"/>
              <a:buFont typeface="Montserrat"/>
              <a:buNone/>
              <a:defRPr b="1" i="1" sz="75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7500"/>
              <a:buFont typeface="Montserrat"/>
              <a:buNone/>
              <a:defRPr b="1" i="1" sz="75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7500"/>
              <a:buFont typeface="Montserrat"/>
              <a:buNone/>
              <a:defRPr b="1" i="1" sz="75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1778000" y="7098976"/>
            <a:ext cx="20828000" cy="15875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286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286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2000"/>
              <a:buFont typeface="Montserrat"/>
              <a:buNone/>
              <a:defRPr b="0" i="0" sz="2000" u="none" cap="none" strike="noStrike">
                <a:solidFill>
                  <a:srgbClr val="45454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5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BDC0C1">
                  <a:alpha val="0"/>
                </a:srgbClr>
              </a:gs>
              <a:gs pos="100000">
                <a:srgbClr val="E4EEE5">
                  <a:alpha val="40000"/>
                </a:srgbClr>
              </a:gs>
            </a:gsLst>
            <a:lin ang="1623277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4545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1"/>
          <p:cNvSpPr/>
          <p:nvPr/>
        </p:nvSpPr>
        <p:spPr>
          <a:xfrm>
            <a:off x="3051365" y="0"/>
            <a:ext cx="20643660" cy="11185869"/>
          </a:xfrm>
          <a:custGeom>
            <a:rect b="b" l="l" r="r" t="t"/>
            <a:pathLst>
              <a:path extrusionOk="0" h="19863" w="20698">
                <a:moveTo>
                  <a:pt x="1137" y="0"/>
                </a:moveTo>
                <a:cubicBezTo>
                  <a:pt x="637" y="1211"/>
                  <a:pt x="278" y="2479"/>
                  <a:pt x="100" y="3777"/>
                </a:cubicBezTo>
                <a:cubicBezTo>
                  <a:pt x="-902" y="11103"/>
                  <a:pt x="5808" y="21600"/>
                  <a:pt x="13158" y="19619"/>
                </a:cubicBezTo>
                <a:cubicBezTo>
                  <a:pt x="19804" y="17827"/>
                  <a:pt x="18819" y="8615"/>
                  <a:pt x="20279" y="1674"/>
                </a:cubicBezTo>
                <a:cubicBezTo>
                  <a:pt x="20400" y="1098"/>
                  <a:pt x="20538" y="539"/>
                  <a:pt x="20698" y="0"/>
                </a:cubicBezTo>
                <a:lnTo>
                  <a:pt x="1137" y="0"/>
                </a:lnTo>
                <a:close/>
              </a:path>
            </a:pathLst>
          </a:custGeom>
          <a:gradFill>
            <a:gsLst>
              <a:gs pos="0">
                <a:srgbClr val="7BB6C1">
                  <a:alpha val="13725"/>
                </a:srgbClr>
              </a:gs>
              <a:gs pos="100000">
                <a:srgbClr val="9BD1D5"/>
              </a:gs>
            </a:gsLst>
            <a:lin ang="2444911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E7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4545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1"/>
          <p:cNvSpPr/>
          <p:nvPr/>
        </p:nvSpPr>
        <p:spPr>
          <a:xfrm rot="-3384393">
            <a:off x="6366033" y="440428"/>
            <a:ext cx="12573474" cy="13081526"/>
          </a:xfrm>
          <a:custGeom>
            <a:rect b="b" l="l" r="r" t="t"/>
            <a:pathLst>
              <a:path extrusionOk="0" h="19731" w="21153">
                <a:moveTo>
                  <a:pt x="3" y="5389"/>
                </a:moveTo>
                <a:cubicBezTo>
                  <a:pt x="-157" y="919"/>
                  <a:pt x="6132" y="-1271"/>
                  <a:pt x="11974" y="767"/>
                </a:cubicBezTo>
                <a:cubicBezTo>
                  <a:pt x="16421" y="2318"/>
                  <a:pt x="20098" y="5446"/>
                  <a:pt x="20981" y="9619"/>
                </a:cubicBezTo>
                <a:cubicBezTo>
                  <a:pt x="21443" y="11803"/>
                  <a:pt x="21003" y="14143"/>
                  <a:pt x="19373" y="15806"/>
                </a:cubicBezTo>
                <a:cubicBezTo>
                  <a:pt x="17764" y="17447"/>
                  <a:pt x="15286" y="18108"/>
                  <a:pt x="12991" y="18824"/>
                </a:cubicBezTo>
                <a:cubicBezTo>
                  <a:pt x="10617" y="19565"/>
                  <a:pt x="7968" y="20329"/>
                  <a:pt x="5961" y="19025"/>
                </a:cubicBezTo>
                <a:cubicBezTo>
                  <a:pt x="3352" y="17331"/>
                  <a:pt x="4249" y="13936"/>
                  <a:pt x="3158" y="11329"/>
                </a:cubicBezTo>
                <a:cubicBezTo>
                  <a:pt x="2285" y="9246"/>
                  <a:pt x="85" y="7646"/>
                  <a:pt x="3" y="5389"/>
                </a:cubicBezTo>
                <a:close/>
              </a:path>
            </a:pathLst>
          </a:cu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4545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1"/>
          <p:cNvSpPr/>
          <p:nvPr/>
        </p:nvSpPr>
        <p:spPr>
          <a:xfrm>
            <a:off x="2052637" y="1441846"/>
            <a:ext cx="18368170" cy="10682289"/>
          </a:xfrm>
          <a:custGeom>
            <a:rect b="b" l="l" r="r" t="t"/>
            <a:pathLst>
              <a:path extrusionOk="0" h="21600" w="21600">
                <a:moveTo>
                  <a:pt x="8680" y="0"/>
                </a:moveTo>
                <a:cubicBezTo>
                  <a:pt x="8569" y="0"/>
                  <a:pt x="8480" y="155"/>
                  <a:pt x="8480" y="345"/>
                </a:cubicBezTo>
                <a:cubicBezTo>
                  <a:pt x="8480" y="535"/>
                  <a:pt x="8569" y="689"/>
                  <a:pt x="8680" y="689"/>
                </a:cubicBezTo>
                <a:cubicBezTo>
                  <a:pt x="8790" y="689"/>
                  <a:pt x="8880" y="535"/>
                  <a:pt x="8880" y="345"/>
                </a:cubicBezTo>
                <a:cubicBezTo>
                  <a:pt x="8880" y="155"/>
                  <a:pt x="8790" y="0"/>
                  <a:pt x="8680" y="0"/>
                </a:cubicBezTo>
                <a:close/>
                <a:moveTo>
                  <a:pt x="8680" y="80"/>
                </a:moveTo>
                <a:cubicBezTo>
                  <a:pt x="8764" y="80"/>
                  <a:pt x="8834" y="199"/>
                  <a:pt x="8834" y="345"/>
                </a:cubicBezTo>
                <a:cubicBezTo>
                  <a:pt x="8834" y="491"/>
                  <a:pt x="8764" y="609"/>
                  <a:pt x="8680" y="609"/>
                </a:cubicBezTo>
                <a:cubicBezTo>
                  <a:pt x="8595" y="609"/>
                  <a:pt x="8526" y="491"/>
                  <a:pt x="8526" y="345"/>
                </a:cubicBezTo>
                <a:cubicBezTo>
                  <a:pt x="8526" y="199"/>
                  <a:pt x="8595" y="80"/>
                  <a:pt x="8680" y="80"/>
                </a:cubicBezTo>
                <a:close/>
                <a:moveTo>
                  <a:pt x="200" y="3524"/>
                </a:moveTo>
                <a:cubicBezTo>
                  <a:pt x="90" y="3524"/>
                  <a:pt x="0" y="3678"/>
                  <a:pt x="0" y="3868"/>
                </a:cubicBezTo>
                <a:cubicBezTo>
                  <a:pt x="0" y="4058"/>
                  <a:pt x="90" y="4213"/>
                  <a:pt x="200" y="4213"/>
                </a:cubicBezTo>
                <a:cubicBezTo>
                  <a:pt x="311" y="4213"/>
                  <a:pt x="401" y="4058"/>
                  <a:pt x="401" y="3868"/>
                </a:cubicBezTo>
                <a:cubicBezTo>
                  <a:pt x="401" y="3678"/>
                  <a:pt x="311" y="3524"/>
                  <a:pt x="200" y="3524"/>
                </a:cubicBezTo>
                <a:close/>
                <a:moveTo>
                  <a:pt x="21155" y="3524"/>
                </a:moveTo>
                <a:cubicBezTo>
                  <a:pt x="20910" y="3524"/>
                  <a:pt x="20710" y="3867"/>
                  <a:pt x="20710" y="4289"/>
                </a:cubicBezTo>
                <a:cubicBezTo>
                  <a:pt x="20710" y="4710"/>
                  <a:pt x="20910" y="5053"/>
                  <a:pt x="21155" y="5053"/>
                </a:cubicBezTo>
                <a:cubicBezTo>
                  <a:pt x="21401" y="5053"/>
                  <a:pt x="21600" y="4710"/>
                  <a:pt x="21600" y="4289"/>
                </a:cubicBezTo>
                <a:cubicBezTo>
                  <a:pt x="21600" y="3867"/>
                  <a:pt x="21401" y="3524"/>
                  <a:pt x="21155" y="3524"/>
                </a:cubicBezTo>
                <a:close/>
                <a:moveTo>
                  <a:pt x="200" y="3604"/>
                </a:moveTo>
                <a:cubicBezTo>
                  <a:pt x="285" y="3604"/>
                  <a:pt x="354" y="3722"/>
                  <a:pt x="354" y="3868"/>
                </a:cubicBezTo>
                <a:cubicBezTo>
                  <a:pt x="354" y="4014"/>
                  <a:pt x="285" y="4132"/>
                  <a:pt x="200" y="4132"/>
                </a:cubicBezTo>
                <a:cubicBezTo>
                  <a:pt x="116" y="4132"/>
                  <a:pt x="47" y="4014"/>
                  <a:pt x="47" y="3868"/>
                </a:cubicBezTo>
                <a:cubicBezTo>
                  <a:pt x="47" y="3722"/>
                  <a:pt x="116" y="3604"/>
                  <a:pt x="200" y="3604"/>
                </a:cubicBezTo>
                <a:close/>
                <a:moveTo>
                  <a:pt x="21155" y="3702"/>
                </a:moveTo>
                <a:cubicBezTo>
                  <a:pt x="21343" y="3702"/>
                  <a:pt x="21496" y="3965"/>
                  <a:pt x="21496" y="4289"/>
                </a:cubicBezTo>
                <a:cubicBezTo>
                  <a:pt x="21496" y="4612"/>
                  <a:pt x="21343" y="4875"/>
                  <a:pt x="21155" y="4875"/>
                </a:cubicBezTo>
                <a:cubicBezTo>
                  <a:pt x="20967" y="4875"/>
                  <a:pt x="20814" y="4612"/>
                  <a:pt x="20814" y="4289"/>
                </a:cubicBezTo>
                <a:cubicBezTo>
                  <a:pt x="20814" y="3965"/>
                  <a:pt x="20967" y="3702"/>
                  <a:pt x="21155" y="3702"/>
                </a:cubicBezTo>
                <a:close/>
                <a:moveTo>
                  <a:pt x="4174" y="20070"/>
                </a:moveTo>
                <a:cubicBezTo>
                  <a:pt x="3928" y="20070"/>
                  <a:pt x="3728" y="20413"/>
                  <a:pt x="3728" y="20835"/>
                </a:cubicBezTo>
                <a:cubicBezTo>
                  <a:pt x="3728" y="21257"/>
                  <a:pt x="3928" y="21600"/>
                  <a:pt x="4174" y="21600"/>
                </a:cubicBezTo>
                <a:cubicBezTo>
                  <a:pt x="4419" y="21600"/>
                  <a:pt x="4619" y="21257"/>
                  <a:pt x="4619" y="20835"/>
                </a:cubicBezTo>
                <a:cubicBezTo>
                  <a:pt x="4619" y="20413"/>
                  <a:pt x="4419" y="20070"/>
                  <a:pt x="4174" y="20070"/>
                </a:cubicBezTo>
                <a:close/>
                <a:moveTo>
                  <a:pt x="4174" y="20249"/>
                </a:moveTo>
                <a:cubicBezTo>
                  <a:pt x="4362" y="20249"/>
                  <a:pt x="4515" y="20512"/>
                  <a:pt x="4515" y="20835"/>
                </a:cubicBezTo>
                <a:cubicBezTo>
                  <a:pt x="4515" y="21159"/>
                  <a:pt x="4362" y="21422"/>
                  <a:pt x="4174" y="21422"/>
                </a:cubicBezTo>
                <a:cubicBezTo>
                  <a:pt x="3986" y="21422"/>
                  <a:pt x="3833" y="21159"/>
                  <a:pt x="3833" y="20835"/>
                </a:cubicBezTo>
                <a:cubicBezTo>
                  <a:pt x="3833" y="20512"/>
                  <a:pt x="3986" y="20249"/>
                  <a:pt x="4174" y="202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E7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4545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1"/>
          <p:cNvSpPr/>
          <p:nvPr/>
        </p:nvSpPr>
        <p:spPr>
          <a:xfrm>
            <a:off x="2052795" y="1204785"/>
            <a:ext cx="17891883" cy="9357590"/>
          </a:xfrm>
          <a:custGeom>
            <a:rect b="b" l="l" r="r" t="t"/>
            <a:pathLst>
              <a:path extrusionOk="0" h="21554" w="21263">
                <a:moveTo>
                  <a:pt x="17074" y="0"/>
                </a:moveTo>
                <a:cubicBezTo>
                  <a:pt x="16622" y="13"/>
                  <a:pt x="16183" y="458"/>
                  <a:pt x="16019" y="1381"/>
                </a:cubicBezTo>
                <a:cubicBezTo>
                  <a:pt x="15666" y="3376"/>
                  <a:pt x="16978" y="4459"/>
                  <a:pt x="17766" y="3750"/>
                </a:cubicBezTo>
                <a:cubicBezTo>
                  <a:pt x="18377" y="3201"/>
                  <a:pt x="18444" y="2092"/>
                  <a:pt x="18208" y="1212"/>
                </a:cubicBezTo>
                <a:cubicBezTo>
                  <a:pt x="17991" y="406"/>
                  <a:pt x="17526" y="-13"/>
                  <a:pt x="17074" y="0"/>
                </a:cubicBezTo>
                <a:close/>
                <a:moveTo>
                  <a:pt x="3747" y="1333"/>
                </a:moveTo>
                <a:cubicBezTo>
                  <a:pt x="3396" y="1374"/>
                  <a:pt x="3086" y="1991"/>
                  <a:pt x="3090" y="2670"/>
                </a:cubicBezTo>
                <a:cubicBezTo>
                  <a:pt x="3095" y="3318"/>
                  <a:pt x="3381" y="3913"/>
                  <a:pt x="3714" y="3965"/>
                </a:cubicBezTo>
                <a:cubicBezTo>
                  <a:pt x="4048" y="4016"/>
                  <a:pt x="4380" y="3518"/>
                  <a:pt x="4437" y="2879"/>
                </a:cubicBezTo>
                <a:cubicBezTo>
                  <a:pt x="4507" y="2105"/>
                  <a:pt x="4159" y="1285"/>
                  <a:pt x="3747" y="1333"/>
                </a:cubicBezTo>
                <a:close/>
                <a:moveTo>
                  <a:pt x="1114" y="11113"/>
                </a:moveTo>
                <a:cubicBezTo>
                  <a:pt x="662" y="11126"/>
                  <a:pt x="223" y="11571"/>
                  <a:pt x="60" y="12494"/>
                </a:cubicBezTo>
                <a:cubicBezTo>
                  <a:pt x="-294" y="14489"/>
                  <a:pt x="1018" y="15573"/>
                  <a:pt x="1807" y="14864"/>
                </a:cubicBezTo>
                <a:cubicBezTo>
                  <a:pt x="2417" y="14315"/>
                  <a:pt x="2484" y="13206"/>
                  <a:pt x="2248" y="12326"/>
                </a:cubicBezTo>
                <a:cubicBezTo>
                  <a:pt x="2031" y="11520"/>
                  <a:pt x="1566" y="11100"/>
                  <a:pt x="1114" y="11113"/>
                </a:cubicBezTo>
                <a:close/>
                <a:moveTo>
                  <a:pt x="20773" y="19707"/>
                </a:moveTo>
                <a:cubicBezTo>
                  <a:pt x="20528" y="19735"/>
                  <a:pt x="20310" y="20168"/>
                  <a:pt x="20313" y="20644"/>
                </a:cubicBezTo>
                <a:cubicBezTo>
                  <a:pt x="20316" y="21098"/>
                  <a:pt x="20517" y="21514"/>
                  <a:pt x="20751" y="21551"/>
                </a:cubicBezTo>
                <a:cubicBezTo>
                  <a:pt x="20984" y="21587"/>
                  <a:pt x="21217" y="21238"/>
                  <a:pt x="21257" y="20791"/>
                </a:cubicBezTo>
                <a:cubicBezTo>
                  <a:pt x="21306" y="20248"/>
                  <a:pt x="21062" y="19673"/>
                  <a:pt x="20773" y="19707"/>
                </a:cubicBezTo>
                <a:close/>
              </a:path>
            </a:pathLst>
          </a:cu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4545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1"/>
          <p:cNvSpPr txBox="1"/>
          <p:nvPr>
            <p:ph type="title"/>
          </p:nvPr>
        </p:nvSpPr>
        <p:spPr>
          <a:xfrm>
            <a:off x="7542264" y="4429325"/>
            <a:ext cx="10221000" cy="43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0"/>
              <a:buFont typeface="Montserrat"/>
              <a:buNone/>
            </a:pPr>
            <a:r>
              <a:rPr lang="en" sz="5300"/>
              <a:t>Ventura County Fire Department </a:t>
            </a:r>
            <a:r>
              <a:rPr lang="en" sz="5300"/>
              <a:t>Incident</a:t>
            </a:r>
            <a:r>
              <a:rPr lang="en" sz="5300"/>
              <a:t>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420dccfef0_0_44"/>
          <p:cNvSpPr/>
          <p:nvPr>
            <p:ph idx="2" type="pic"/>
          </p:nvPr>
        </p:nvSpPr>
        <p:spPr>
          <a:xfrm>
            <a:off x="0" y="-1"/>
            <a:ext cx="24384000" cy="13716000"/>
          </a:xfrm>
          <a:prstGeom prst="rect">
            <a:avLst/>
          </a:prstGeom>
        </p:spPr>
      </p:sp>
      <p:sp>
        <p:nvSpPr>
          <p:cNvPr id="433" name="Google Shape;433;g1420dccfef0_0_44"/>
          <p:cNvSpPr txBox="1"/>
          <p:nvPr>
            <p:ph idx="1" type="body"/>
          </p:nvPr>
        </p:nvSpPr>
        <p:spPr>
          <a:xfrm>
            <a:off x="-1" y="-1"/>
            <a:ext cx="119046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420dccfef0_0_44"/>
          <p:cNvSpPr txBox="1"/>
          <p:nvPr>
            <p:ph idx="3" type="body"/>
          </p:nvPr>
        </p:nvSpPr>
        <p:spPr>
          <a:xfrm>
            <a:off x="1477962" y="1417637"/>
            <a:ext cx="4542900" cy="113415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420dccfef0_0_44"/>
          <p:cNvSpPr txBox="1"/>
          <p:nvPr>
            <p:ph idx="4" type="body"/>
          </p:nvPr>
        </p:nvSpPr>
        <p:spPr>
          <a:xfrm>
            <a:off x="5361168" y="1463960"/>
            <a:ext cx="2670600" cy="10788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420dccfef0_0_44"/>
          <p:cNvSpPr txBox="1"/>
          <p:nvPr>
            <p:ph idx="5" type="body"/>
          </p:nvPr>
        </p:nvSpPr>
        <p:spPr>
          <a:xfrm>
            <a:off x="0" y="2878021"/>
            <a:ext cx="10991700" cy="83241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437" name="Google Shape;437;g1420dccfef0_0_44"/>
          <p:cNvSpPr txBox="1"/>
          <p:nvPr>
            <p:ph type="title"/>
          </p:nvPr>
        </p:nvSpPr>
        <p:spPr>
          <a:xfrm>
            <a:off x="1578175" y="5633652"/>
            <a:ext cx="6453600" cy="24486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REGEX CODING - COLLATION</a:t>
            </a:r>
            <a:endParaRPr/>
          </a:p>
        </p:txBody>
      </p:sp>
      <p:pic>
        <p:nvPicPr>
          <p:cNvPr id="438" name="Google Shape;438;g1420dccfef0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4600" y="1463950"/>
            <a:ext cx="12310825" cy="991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14067db861a_0_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690" l="59587" r="-5937" t="1689"/>
          <a:stretch/>
        </p:blipFill>
        <p:spPr>
          <a:xfrm>
            <a:off x="3224525" y="-91901"/>
            <a:ext cx="24384001" cy="13716000"/>
          </a:xfrm>
          <a:prstGeom prst="rect">
            <a:avLst/>
          </a:prstGeom>
        </p:spPr>
      </p:pic>
      <p:sp>
        <p:nvSpPr>
          <p:cNvPr id="444" name="Google Shape;444;g14067db861a_0_1"/>
          <p:cNvSpPr txBox="1"/>
          <p:nvPr>
            <p:ph idx="1" type="body"/>
          </p:nvPr>
        </p:nvSpPr>
        <p:spPr>
          <a:xfrm>
            <a:off x="-1" y="-1"/>
            <a:ext cx="119046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4067db861a_0_1"/>
          <p:cNvSpPr txBox="1"/>
          <p:nvPr>
            <p:ph idx="3" type="body"/>
          </p:nvPr>
        </p:nvSpPr>
        <p:spPr>
          <a:xfrm>
            <a:off x="1477962" y="1417637"/>
            <a:ext cx="4542900" cy="113415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4067db861a_0_1"/>
          <p:cNvSpPr txBox="1"/>
          <p:nvPr>
            <p:ph idx="4" type="body"/>
          </p:nvPr>
        </p:nvSpPr>
        <p:spPr>
          <a:xfrm>
            <a:off x="5361168" y="1463960"/>
            <a:ext cx="2670600" cy="10788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4067db861a_0_1"/>
          <p:cNvSpPr txBox="1"/>
          <p:nvPr>
            <p:ph idx="5" type="body"/>
          </p:nvPr>
        </p:nvSpPr>
        <p:spPr>
          <a:xfrm>
            <a:off x="0" y="2878021"/>
            <a:ext cx="10991700" cy="83241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LatLon.java</a:t>
            </a:r>
            <a:endParaRPr/>
          </a:p>
        </p:txBody>
      </p:sp>
      <p:sp>
        <p:nvSpPr>
          <p:cNvPr id="448" name="Google Shape;448;g14067db861a_0_1"/>
          <p:cNvSpPr txBox="1"/>
          <p:nvPr>
            <p:ph type="title"/>
          </p:nvPr>
        </p:nvSpPr>
        <p:spPr>
          <a:xfrm>
            <a:off x="970775" y="3793525"/>
            <a:ext cx="8149800" cy="17913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Extracting/Normalizing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Latitude &amp; Longitude</a:t>
            </a:r>
            <a:endParaRPr/>
          </a:p>
        </p:txBody>
      </p:sp>
      <p:sp>
        <p:nvSpPr>
          <p:cNvPr id="449" name="Google Shape;449;g14067db861a_0_1"/>
          <p:cNvSpPr txBox="1"/>
          <p:nvPr>
            <p:ph idx="7" type="body"/>
          </p:nvPr>
        </p:nvSpPr>
        <p:spPr>
          <a:xfrm>
            <a:off x="1818880" y="7847897"/>
            <a:ext cx="6453600" cy="22353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Cordero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4067db861a_0_23"/>
          <p:cNvSpPr/>
          <p:nvPr>
            <p:ph idx="2" type="pic"/>
          </p:nvPr>
        </p:nvSpPr>
        <p:spPr>
          <a:xfrm>
            <a:off x="10431984" y="5064125"/>
            <a:ext cx="6378600" cy="3588000"/>
          </a:xfrm>
          <a:prstGeom prst="rect">
            <a:avLst/>
          </a:prstGeom>
        </p:spPr>
      </p:sp>
      <p:sp>
        <p:nvSpPr>
          <p:cNvPr id="455" name="Google Shape;455;g14067db861a_0_23"/>
          <p:cNvSpPr/>
          <p:nvPr>
            <p:ph idx="3" type="pic"/>
          </p:nvPr>
        </p:nvSpPr>
        <p:spPr>
          <a:xfrm>
            <a:off x="16673239" y="5064125"/>
            <a:ext cx="6378600" cy="3588000"/>
          </a:xfrm>
          <a:prstGeom prst="rect">
            <a:avLst/>
          </a:prstGeom>
        </p:spPr>
      </p:sp>
      <p:sp>
        <p:nvSpPr>
          <p:cNvPr id="456" name="Google Shape;456;g14067db861a_0_23"/>
          <p:cNvSpPr/>
          <p:nvPr>
            <p:ph idx="4" type="pic"/>
          </p:nvPr>
        </p:nvSpPr>
        <p:spPr>
          <a:xfrm>
            <a:off x="10431984" y="8651875"/>
            <a:ext cx="6378600" cy="3588000"/>
          </a:xfrm>
          <a:prstGeom prst="rect">
            <a:avLst/>
          </a:prstGeom>
        </p:spPr>
      </p:sp>
      <p:sp>
        <p:nvSpPr>
          <p:cNvPr id="457" name="Google Shape;457;g14067db861a_0_23"/>
          <p:cNvSpPr/>
          <p:nvPr>
            <p:ph idx="5" type="pic"/>
          </p:nvPr>
        </p:nvSpPr>
        <p:spPr>
          <a:xfrm>
            <a:off x="16673239" y="8651875"/>
            <a:ext cx="6378600" cy="3588000"/>
          </a:xfrm>
          <a:prstGeom prst="rect">
            <a:avLst/>
          </a:prstGeom>
        </p:spPr>
      </p:sp>
      <p:sp>
        <p:nvSpPr>
          <p:cNvPr id="458" name="Google Shape;458;g14067db861a_0_23"/>
          <p:cNvSpPr/>
          <p:nvPr>
            <p:ph idx="6" type="pic"/>
          </p:nvPr>
        </p:nvSpPr>
        <p:spPr>
          <a:xfrm>
            <a:off x="10431984" y="1476375"/>
            <a:ext cx="6378600" cy="3588000"/>
          </a:xfrm>
          <a:prstGeom prst="rect">
            <a:avLst/>
          </a:prstGeom>
        </p:spPr>
      </p:sp>
      <p:sp>
        <p:nvSpPr>
          <p:cNvPr id="459" name="Google Shape;459;g14067db861a_0_23"/>
          <p:cNvSpPr/>
          <p:nvPr>
            <p:ph idx="7" type="pic"/>
          </p:nvPr>
        </p:nvSpPr>
        <p:spPr>
          <a:xfrm>
            <a:off x="16673239" y="1476375"/>
            <a:ext cx="6378600" cy="3588000"/>
          </a:xfrm>
          <a:prstGeom prst="rect">
            <a:avLst/>
          </a:prstGeom>
        </p:spPr>
      </p:sp>
      <p:sp>
        <p:nvSpPr>
          <p:cNvPr id="460" name="Google Shape;460;g14067db861a_0_23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461" name="Google Shape;461;g14067db861a_0_23"/>
          <p:cNvSpPr txBox="1"/>
          <p:nvPr>
            <p:ph idx="8" type="body"/>
          </p:nvPr>
        </p:nvSpPr>
        <p:spPr>
          <a:xfrm>
            <a:off x="6193234" y="0"/>
            <a:ext cx="181908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462" name="Google Shape;462;g14067db861a_0_23"/>
          <p:cNvSpPr txBox="1"/>
          <p:nvPr>
            <p:ph idx="13" type="body"/>
          </p:nvPr>
        </p:nvSpPr>
        <p:spPr>
          <a:xfrm>
            <a:off x="8145859" y="0"/>
            <a:ext cx="162381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463" name="Google Shape;463;g14067db861a_0_23"/>
          <p:cNvSpPr txBox="1"/>
          <p:nvPr>
            <p:ph type="title"/>
          </p:nvPr>
        </p:nvSpPr>
        <p:spPr>
          <a:xfrm>
            <a:off x="327925" y="1383767"/>
            <a:ext cx="6378600" cy="12504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Test.csv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1.txt </a:t>
            </a:r>
            <a:r>
              <a:rPr lang="en"/>
              <a:t>    </a:t>
            </a:r>
            <a:endParaRPr/>
          </a:p>
        </p:txBody>
      </p:sp>
      <p:pic>
        <p:nvPicPr>
          <p:cNvPr id="464" name="Google Shape;464;g14067db861a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850" y="657450"/>
            <a:ext cx="16238100" cy="279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g14067db861a_0_23"/>
          <p:cNvCxnSpPr>
            <a:endCxn id="464" idx="1"/>
          </p:cNvCxnSpPr>
          <p:nvPr/>
        </p:nvCxnSpPr>
        <p:spPr>
          <a:xfrm flipH="1" rot="10800000">
            <a:off x="3161350" y="2052863"/>
            <a:ext cx="4984500" cy="1812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6" name="Google Shape;466;g14067db861a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1574" y="3448275"/>
            <a:ext cx="9075350" cy="101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4067db861a_0_23"/>
          <p:cNvSpPr txBox="1"/>
          <p:nvPr>
            <p:ph type="title"/>
          </p:nvPr>
        </p:nvSpPr>
        <p:spPr>
          <a:xfrm>
            <a:off x="6193225" y="4536617"/>
            <a:ext cx="6378600" cy="12504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    </a:t>
            </a:r>
            <a:endParaRPr/>
          </a:p>
        </p:txBody>
      </p:sp>
      <p:pic>
        <p:nvPicPr>
          <p:cNvPr id="468" name="Google Shape;468;g14067db861a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25" y="7444400"/>
            <a:ext cx="12401500" cy="5715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g14067db861a_0_23"/>
          <p:cNvCxnSpPr/>
          <p:nvPr/>
        </p:nvCxnSpPr>
        <p:spPr>
          <a:xfrm flipH="1" rot="10800000">
            <a:off x="3414325" y="2418525"/>
            <a:ext cx="19035000" cy="8109000"/>
          </a:xfrm>
          <a:prstGeom prst="bentConnector3">
            <a:avLst>
              <a:gd fmla="val 50000" name="adj1"/>
            </a:avLst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4067db861a_0_42"/>
          <p:cNvSpPr/>
          <p:nvPr>
            <p:ph idx="2" type="pic"/>
          </p:nvPr>
        </p:nvSpPr>
        <p:spPr>
          <a:xfrm>
            <a:off x="10431984" y="5064125"/>
            <a:ext cx="6378600" cy="3588000"/>
          </a:xfrm>
          <a:prstGeom prst="rect">
            <a:avLst/>
          </a:prstGeom>
        </p:spPr>
      </p:sp>
      <p:sp>
        <p:nvSpPr>
          <p:cNvPr id="475" name="Google Shape;475;g14067db861a_0_42"/>
          <p:cNvSpPr/>
          <p:nvPr>
            <p:ph idx="3" type="pic"/>
          </p:nvPr>
        </p:nvSpPr>
        <p:spPr>
          <a:xfrm>
            <a:off x="16673239" y="5064125"/>
            <a:ext cx="6378600" cy="3588000"/>
          </a:xfrm>
          <a:prstGeom prst="rect">
            <a:avLst/>
          </a:prstGeom>
        </p:spPr>
      </p:sp>
      <p:sp>
        <p:nvSpPr>
          <p:cNvPr id="476" name="Google Shape;476;g14067db861a_0_42"/>
          <p:cNvSpPr/>
          <p:nvPr>
            <p:ph idx="4" type="pic"/>
          </p:nvPr>
        </p:nvSpPr>
        <p:spPr>
          <a:xfrm>
            <a:off x="10431984" y="8651875"/>
            <a:ext cx="6378600" cy="3588000"/>
          </a:xfrm>
          <a:prstGeom prst="rect">
            <a:avLst/>
          </a:prstGeom>
        </p:spPr>
      </p:sp>
      <p:sp>
        <p:nvSpPr>
          <p:cNvPr id="477" name="Google Shape;477;g14067db861a_0_42"/>
          <p:cNvSpPr/>
          <p:nvPr>
            <p:ph idx="5" type="pic"/>
          </p:nvPr>
        </p:nvSpPr>
        <p:spPr>
          <a:xfrm>
            <a:off x="16673239" y="8651875"/>
            <a:ext cx="6378600" cy="3588000"/>
          </a:xfrm>
          <a:prstGeom prst="rect">
            <a:avLst/>
          </a:prstGeom>
        </p:spPr>
      </p:sp>
      <p:sp>
        <p:nvSpPr>
          <p:cNvPr id="478" name="Google Shape;478;g14067db861a_0_42"/>
          <p:cNvSpPr/>
          <p:nvPr>
            <p:ph idx="6" type="pic"/>
          </p:nvPr>
        </p:nvSpPr>
        <p:spPr>
          <a:xfrm>
            <a:off x="10431984" y="1476375"/>
            <a:ext cx="6378600" cy="3588000"/>
          </a:xfrm>
          <a:prstGeom prst="rect">
            <a:avLst/>
          </a:prstGeom>
        </p:spPr>
      </p:sp>
      <p:sp>
        <p:nvSpPr>
          <p:cNvPr id="479" name="Google Shape;479;g14067db861a_0_42"/>
          <p:cNvSpPr/>
          <p:nvPr>
            <p:ph idx="7" type="pic"/>
          </p:nvPr>
        </p:nvSpPr>
        <p:spPr>
          <a:xfrm>
            <a:off x="16673239" y="1476375"/>
            <a:ext cx="6378600" cy="3588000"/>
          </a:xfrm>
          <a:prstGeom prst="rect">
            <a:avLst/>
          </a:prstGeom>
        </p:spPr>
      </p:sp>
      <p:sp>
        <p:nvSpPr>
          <p:cNvPr id="480" name="Google Shape;480;g14067db861a_0_42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481" name="Google Shape;481;g14067db861a_0_42"/>
          <p:cNvSpPr txBox="1"/>
          <p:nvPr>
            <p:ph idx="8" type="body"/>
          </p:nvPr>
        </p:nvSpPr>
        <p:spPr>
          <a:xfrm>
            <a:off x="6193234" y="0"/>
            <a:ext cx="181908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482" name="Google Shape;482;g14067db861a_0_42"/>
          <p:cNvSpPr txBox="1"/>
          <p:nvPr>
            <p:ph idx="13" type="body"/>
          </p:nvPr>
        </p:nvSpPr>
        <p:spPr>
          <a:xfrm>
            <a:off x="8145859" y="0"/>
            <a:ext cx="162381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483" name="Google Shape;483;g14067db861a_0_42"/>
          <p:cNvSpPr txBox="1"/>
          <p:nvPr>
            <p:ph type="title"/>
          </p:nvPr>
        </p:nvSpPr>
        <p:spPr>
          <a:xfrm>
            <a:off x="327925" y="1383767"/>
            <a:ext cx="6378600" cy="12504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Test.csv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1.txt    </a:t>
            </a:r>
            <a:endParaRPr/>
          </a:p>
        </p:txBody>
      </p:sp>
      <p:pic>
        <p:nvPicPr>
          <p:cNvPr id="484" name="Google Shape;484;g14067db861a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850" y="657450"/>
            <a:ext cx="16238100" cy="279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g14067db861a_0_42"/>
          <p:cNvCxnSpPr>
            <a:endCxn id="484" idx="1"/>
          </p:cNvCxnSpPr>
          <p:nvPr/>
        </p:nvCxnSpPr>
        <p:spPr>
          <a:xfrm flipH="1" rot="10800000">
            <a:off x="3161350" y="2052863"/>
            <a:ext cx="4984500" cy="1812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6" name="Google Shape;486;g14067db861a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1975" y="3448275"/>
            <a:ext cx="10456417" cy="102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4067db861a_0_42"/>
          <p:cNvSpPr txBox="1"/>
          <p:nvPr>
            <p:ph type="title"/>
          </p:nvPr>
        </p:nvSpPr>
        <p:spPr>
          <a:xfrm>
            <a:off x="6297075" y="7956930"/>
            <a:ext cx="6378600" cy="12504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r>
              <a:rPr lang="en"/>
              <a:t>   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4067db861a_0_87"/>
          <p:cNvSpPr/>
          <p:nvPr>
            <p:ph idx="2" type="pic"/>
          </p:nvPr>
        </p:nvSpPr>
        <p:spPr>
          <a:xfrm>
            <a:off x="6784414" y="4372696"/>
            <a:ext cx="5278800" cy="2969400"/>
          </a:xfrm>
          <a:prstGeom prst="rect">
            <a:avLst/>
          </a:prstGeom>
        </p:spPr>
      </p:sp>
      <p:sp>
        <p:nvSpPr>
          <p:cNvPr id="493" name="Google Shape;493;g14067db861a_0_87"/>
          <p:cNvSpPr/>
          <p:nvPr>
            <p:ph idx="3" type="pic"/>
          </p:nvPr>
        </p:nvSpPr>
        <p:spPr>
          <a:xfrm>
            <a:off x="6784414" y="8436965"/>
            <a:ext cx="5278800" cy="2969400"/>
          </a:xfrm>
          <a:prstGeom prst="rect">
            <a:avLst/>
          </a:prstGeom>
        </p:spPr>
      </p:sp>
      <p:sp>
        <p:nvSpPr>
          <p:cNvPr id="494" name="Google Shape;494;g14067db861a_0_87"/>
          <p:cNvSpPr/>
          <p:nvPr>
            <p:ph idx="4" type="pic"/>
          </p:nvPr>
        </p:nvSpPr>
        <p:spPr>
          <a:xfrm>
            <a:off x="12320424" y="4372696"/>
            <a:ext cx="5278800" cy="2969400"/>
          </a:xfrm>
          <a:prstGeom prst="rect">
            <a:avLst/>
          </a:prstGeom>
        </p:spPr>
      </p:sp>
      <p:sp>
        <p:nvSpPr>
          <p:cNvPr id="495" name="Google Shape;495;g14067db861a_0_87"/>
          <p:cNvSpPr/>
          <p:nvPr>
            <p:ph idx="5" type="pic"/>
          </p:nvPr>
        </p:nvSpPr>
        <p:spPr>
          <a:xfrm>
            <a:off x="12320424" y="8436964"/>
            <a:ext cx="5278800" cy="2969400"/>
          </a:xfrm>
          <a:prstGeom prst="rect">
            <a:avLst/>
          </a:prstGeom>
        </p:spPr>
      </p:sp>
      <p:sp>
        <p:nvSpPr>
          <p:cNvPr id="496" name="Google Shape;496;g14067db861a_0_87"/>
          <p:cNvSpPr/>
          <p:nvPr>
            <p:ph idx="6" type="pic"/>
          </p:nvPr>
        </p:nvSpPr>
        <p:spPr>
          <a:xfrm>
            <a:off x="17856435" y="4372696"/>
            <a:ext cx="5278800" cy="2969400"/>
          </a:xfrm>
          <a:prstGeom prst="rect">
            <a:avLst/>
          </a:prstGeom>
        </p:spPr>
      </p:sp>
      <p:sp>
        <p:nvSpPr>
          <p:cNvPr id="497" name="Google Shape;497;g14067db861a_0_87"/>
          <p:cNvSpPr/>
          <p:nvPr>
            <p:ph idx="7" type="pic"/>
          </p:nvPr>
        </p:nvSpPr>
        <p:spPr>
          <a:xfrm>
            <a:off x="17856435" y="8436964"/>
            <a:ext cx="5278800" cy="2969400"/>
          </a:xfrm>
          <a:prstGeom prst="rect">
            <a:avLst/>
          </a:prstGeom>
        </p:spPr>
      </p:sp>
      <p:sp>
        <p:nvSpPr>
          <p:cNvPr id="498" name="Google Shape;498;g14067db861a_0_87"/>
          <p:cNvSpPr/>
          <p:nvPr>
            <p:ph idx="8" type="pic"/>
          </p:nvPr>
        </p:nvSpPr>
        <p:spPr>
          <a:xfrm>
            <a:off x="1248405" y="4372696"/>
            <a:ext cx="5278800" cy="2969400"/>
          </a:xfrm>
          <a:prstGeom prst="rect">
            <a:avLst/>
          </a:prstGeom>
        </p:spPr>
      </p:sp>
      <p:sp>
        <p:nvSpPr>
          <p:cNvPr id="499" name="Google Shape;499;g14067db861a_0_87"/>
          <p:cNvSpPr/>
          <p:nvPr>
            <p:ph idx="9" type="pic"/>
          </p:nvPr>
        </p:nvSpPr>
        <p:spPr>
          <a:xfrm>
            <a:off x="1248405" y="8436964"/>
            <a:ext cx="5278800" cy="2969400"/>
          </a:xfrm>
          <a:prstGeom prst="rect">
            <a:avLst/>
          </a:prstGeom>
        </p:spPr>
      </p:sp>
      <p:sp>
        <p:nvSpPr>
          <p:cNvPr id="500" name="Google Shape;500;g14067db861a_0_87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501" name="Google Shape;501;g14067db861a_0_87"/>
          <p:cNvSpPr txBox="1"/>
          <p:nvPr>
            <p:ph idx="13" type="body"/>
          </p:nvPr>
        </p:nvSpPr>
        <p:spPr>
          <a:xfrm>
            <a:off x="-150" y="0"/>
            <a:ext cx="24384000" cy="137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502" name="Google Shape;502;g14067db861a_0_87"/>
          <p:cNvSpPr txBox="1"/>
          <p:nvPr>
            <p:ph idx="14" type="body"/>
          </p:nvPr>
        </p:nvSpPr>
        <p:spPr>
          <a:xfrm>
            <a:off x="0" y="0"/>
            <a:ext cx="8049000" cy="3687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4067db861a_0_87"/>
          <p:cNvSpPr txBox="1"/>
          <p:nvPr>
            <p:ph idx="15" type="body"/>
          </p:nvPr>
        </p:nvSpPr>
        <p:spPr>
          <a:xfrm>
            <a:off x="17829212" y="11102975"/>
            <a:ext cx="6554700" cy="2613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504" name="Google Shape;504;g14067db861a_0_87"/>
          <p:cNvSpPr txBox="1"/>
          <p:nvPr>
            <p:ph idx="16" type="body"/>
          </p:nvPr>
        </p:nvSpPr>
        <p:spPr>
          <a:xfrm>
            <a:off x="19992578" y="11006137"/>
            <a:ext cx="4391400" cy="27099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505" name="Google Shape;505;g14067db861a_0_87"/>
          <p:cNvSpPr txBox="1"/>
          <p:nvPr>
            <p:ph idx="17" type="body"/>
          </p:nvPr>
        </p:nvSpPr>
        <p:spPr>
          <a:xfrm>
            <a:off x="0" y="0"/>
            <a:ext cx="6032100" cy="37422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506" name="Google Shape;506;g14067db861a_0_87"/>
          <p:cNvSpPr txBox="1"/>
          <p:nvPr>
            <p:ph type="title"/>
          </p:nvPr>
        </p:nvSpPr>
        <p:spPr>
          <a:xfrm>
            <a:off x="8049007" y="745600"/>
            <a:ext cx="14311500" cy="17526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Map with HTML and JS</a:t>
            </a:r>
            <a:endParaRPr/>
          </a:p>
        </p:txBody>
      </p:sp>
      <p:sp>
        <p:nvSpPr>
          <p:cNvPr id="507" name="Google Shape;507;g14067db861a_0_87"/>
          <p:cNvSpPr txBox="1"/>
          <p:nvPr/>
        </p:nvSpPr>
        <p:spPr>
          <a:xfrm>
            <a:off x="9905325" y="3161275"/>
            <a:ext cx="1213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declare the application as HTML5 using the &lt;!DOCTYPE html&gt; declaration.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create a div element named "googleMap" to hold the map.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define a JavaScript function that creates a map in the div.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load the Maps JavaScript API using a script tag.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8" name="Google Shape;508;g14067db861a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3575"/>
            <a:ext cx="14141752" cy="84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14067db861a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1750" y="4823575"/>
            <a:ext cx="10152601" cy="749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4067db861a_0_109"/>
          <p:cNvSpPr/>
          <p:nvPr>
            <p:ph idx="2" type="pic"/>
          </p:nvPr>
        </p:nvSpPr>
        <p:spPr>
          <a:xfrm>
            <a:off x="6784414" y="4372696"/>
            <a:ext cx="5278800" cy="2969400"/>
          </a:xfrm>
          <a:prstGeom prst="rect">
            <a:avLst/>
          </a:prstGeom>
        </p:spPr>
      </p:sp>
      <p:sp>
        <p:nvSpPr>
          <p:cNvPr id="515" name="Google Shape;515;g14067db861a_0_109"/>
          <p:cNvSpPr/>
          <p:nvPr>
            <p:ph idx="3" type="pic"/>
          </p:nvPr>
        </p:nvSpPr>
        <p:spPr>
          <a:xfrm>
            <a:off x="6784414" y="8436965"/>
            <a:ext cx="5278800" cy="2969400"/>
          </a:xfrm>
          <a:prstGeom prst="rect">
            <a:avLst/>
          </a:prstGeom>
        </p:spPr>
      </p:sp>
      <p:sp>
        <p:nvSpPr>
          <p:cNvPr id="516" name="Google Shape;516;g14067db861a_0_109"/>
          <p:cNvSpPr/>
          <p:nvPr>
            <p:ph idx="4" type="pic"/>
          </p:nvPr>
        </p:nvSpPr>
        <p:spPr>
          <a:xfrm>
            <a:off x="12320424" y="4372696"/>
            <a:ext cx="5278800" cy="2969400"/>
          </a:xfrm>
          <a:prstGeom prst="rect">
            <a:avLst/>
          </a:prstGeom>
        </p:spPr>
      </p:sp>
      <p:sp>
        <p:nvSpPr>
          <p:cNvPr id="517" name="Google Shape;517;g14067db861a_0_109"/>
          <p:cNvSpPr/>
          <p:nvPr>
            <p:ph idx="5" type="pic"/>
          </p:nvPr>
        </p:nvSpPr>
        <p:spPr>
          <a:xfrm>
            <a:off x="12320424" y="8436964"/>
            <a:ext cx="5278800" cy="2969400"/>
          </a:xfrm>
          <a:prstGeom prst="rect">
            <a:avLst/>
          </a:prstGeom>
        </p:spPr>
      </p:sp>
      <p:sp>
        <p:nvSpPr>
          <p:cNvPr id="518" name="Google Shape;518;g14067db861a_0_109"/>
          <p:cNvSpPr/>
          <p:nvPr>
            <p:ph idx="6" type="pic"/>
          </p:nvPr>
        </p:nvSpPr>
        <p:spPr>
          <a:xfrm>
            <a:off x="17856435" y="4372696"/>
            <a:ext cx="5278800" cy="2969400"/>
          </a:xfrm>
          <a:prstGeom prst="rect">
            <a:avLst/>
          </a:prstGeom>
        </p:spPr>
      </p:sp>
      <p:sp>
        <p:nvSpPr>
          <p:cNvPr id="519" name="Google Shape;519;g14067db861a_0_109"/>
          <p:cNvSpPr/>
          <p:nvPr>
            <p:ph idx="7" type="pic"/>
          </p:nvPr>
        </p:nvSpPr>
        <p:spPr>
          <a:xfrm>
            <a:off x="17856435" y="8436964"/>
            <a:ext cx="5278800" cy="2969400"/>
          </a:xfrm>
          <a:prstGeom prst="rect">
            <a:avLst/>
          </a:prstGeom>
        </p:spPr>
      </p:sp>
      <p:sp>
        <p:nvSpPr>
          <p:cNvPr id="520" name="Google Shape;520;g14067db861a_0_109"/>
          <p:cNvSpPr/>
          <p:nvPr>
            <p:ph idx="8" type="pic"/>
          </p:nvPr>
        </p:nvSpPr>
        <p:spPr>
          <a:xfrm>
            <a:off x="1248405" y="4372696"/>
            <a:ext cx="5278800" cy="2969400"/>
          </a:xfrm>
          <a:prstGeom prst="rect">
            <a:avLst/>
          </a:prstGeom>
        </p:spPr>
      </p:sp>
      <p:sp>
        <p:nvSpPr>
          <p:cNvPr id="521" name="Google Shape;521;g14067db861a_0_109"/>
          <p:cNvSpPr/>
          <p:nvPr>
            <p:ph idx="9" type="pic"/>
          </p:nvPr>
        </p:nvSpPr>
        <p:spPr>
          <a:xfrm>
            <a:off x="1248405" y="8436964"/>
            <a:ext cx="5278800" cy="2969400"/>
          </a:xfrm>
          <a:prstGeom prst="rect">
            <a:avLst/>
          </a:prstGeom>
        </p:spPr>
      </p:sp>
      <p:sp>
        <p:nvSpPr>
          <p:cNvPr id="522" name="Google Shape;522;g14067db861a_0_109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523" name="Google Shape;523;g14067db861a_0_109"/>
          <p:cNvSpPr txBox="1"/>
          <p:nvPr>
            <p:ph idx="13" type="body"/>
          </p:nvPr>
        </p:nvSpPr>
        <p:spPr>
          <a:xfrm>
            <a:off x="-150" y="0"/>
            <a:ext cx="24384000" cy="137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524" name="Google Shape;524;g14067db861a_0_109"/>
          <p:cNvSpPr txBox="1"/>
          <p:nvPr>
            <p:ph idx="14" type="body"/>
          </p:nvPr>
        </p:nvSpPr>
        <p:spPr>
          <a:xfrm>
            <a:off x="0" y="0"/>
            <a:ext cx="8049000" cy="3687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14067db861a_0_109"/>
          <p:cNvSpPr txBox="1"/>
          <p:nvPr>
            <p:ph idx="15" type="body"/>
          </p:nvPr>
        </p:nvSpPr>
        <p:spPr>
          <a:xfrm>
            <a:off x="17829212" y="11102975"/>
            <a:ext cx="6554700" cy="2613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526" name="Google Shape;526;g14067db861a_0_109"/>
          <p:cNvSpPr txBox="1"/>
          <p:nvPr>
            <p:ph idx="16" type="body"/>
          </p:nvPr>
        </p:nvSpPr>
        <p:spPr>
          <a:xfrm>
            <a:off x="19992578" y="11006137"/>
            <a:ext cx="4391400" cy="27099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527" name="Google Shape;527;g14067db861a_0_109"/>
          <p:cNvSpPr txBox="1"/>
          <p:nvPr>
            <p:ph idx="17" type="body"/>
          </p:nvPr>
        </p:nvSpPr>
        <p:spPr>
          <a:xfrm>
            <a:off x="0" y="0"/>
            <a:ext cx="6032100" cy="37422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528" name="Google Shape;528;g14067db861a_0_109"/>
          <p:cNvSpPr txBox="1"/>
          <p:nvPr>
            <p:ph type="title"/>
          </p:nvPr>
        </p:nvSpPr>
        <p:spPr>
          <a:xfrm>
            <a:off x="8049007" y="745600"/>
            <a:ext cx="14311500" cy="17526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Map with HTML and JS</a:t>
            </a:r>
            <a:endParaRPr/>
          </a:p>
        </p:txBody>
      </p:sp>
      <p:pic>
        <p:nvPicPr>
          <p:cNvPr id="529" name="Google Shape;529;g14067db861a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75" y="2498200"/>
            <a:ext cx="10776799" cy="940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4067db861a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8775" y="2498200"/>
            <a:ext cx="13082800" cy="72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420dccfef0_6_19"/>
          <p:cNvSpPr/>
          <p:nvPr>
            <p:ph idx="2" type="pic"/>
          </p:nvPr>
        </p:nvSpPr>
        <p:spPr>
          <a:xfrm>
            <a:off x="-6142142" y="-2848048"/>
            <a:ext cx="21761400" cy="12240900"/>
          </a:xfrm>
          <a:prstGeom prst="rect">
            <a:avLst/>
          </a:prstGeom>
        </p:spPr>
      </p:sp>
      <p:sp>
        <p:nvSpPr>
          <p:cNvPr id="536" name="Google Shape;536;g1420dccfef0_6_19"/>
          <p:cNvSpPr txBox="1"/>
          <p:nvPr>
            <p:ph idx="1" type="body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1420dccfef0_6_19"/>
          <p:cNvSpPr txBox="1"/>
          <p:nvPr>
            <p:ph idx="3" type="body"/>
          </p:nvPr>
        </p:nvSpPr>
        <p:spPr>
          <a:xfrm>
            <a:off x="0" y="0"/>
            <a:ext cx="24384000" cy="127065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420dccfef0_6_19"/>
          <p:cNvSpPr txBox="1"/>
          <p:nvPr>
            <p:ph idx="4" type="body"/>
          </p:nvPr>
        </p:nvSpPr>
        <p:spPr>
          <a:xfrm>
            <a:off x="1417925" y="1504800"/>
            <a:ext cx="13721400" cy="96969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1420dccfef0_6_19"/>
          <p:cNvSpPr txBox="1"/>
          <p:nvPr>
            <p:ph idx="5" type="body"/>
          </p:nvPr>
        </p:nvSpPr>
        <p:spPr>
          <a:xfrm>
            <a:off x="7910840" y="5805527"/>
            <a:ext cx="1184400" cy="7566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420dccfef0_6_19"/>
          <p:cNvSpPr txBox="1"/>
          <p:nvPr>
            <p:ph idx="8" type="body"/>
          </p:nvPr>
        </p:nvSpPr>
        <p:spPr>
          <a:xfrm>
            <a:off x="15139325" y="2539999"/>
            <a:ext cx="7031700" cy="3087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Pushing the </a:t>
            </a:r>
            <a:r>
              <a:rPr lang="en" sz="4500"/>
              <a:t>Extracted</a:t>
            </a:r>
            <a:r>
              <a:rPr lang="en" sz="4500"/>
              <a:t> code to the page</a:t>
            </a:r>
            <a:endParaRPr sz="4500"/>
          </a:p>
        </p:txBody>
      </p:sp>
      <p:pic>
        <p:nvPicPr>
          <p:cNvPr id="541" name="Google Shape;541;g1420dccfef0_6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625"/>
            <a:ext cx="13938273" cy="100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420dccfef0_6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3975" y="6027502"/>
            <a:ext cx="10135798" cy="74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"/>
          <p:cNvSpPr/>
          <p:nvPr/>
        </p:nvSpPr>
        <p:spPr>
          <a:xfrm>
            <a:off x="0" y="0"/>
            <a:ext cx="11904539" cy="1371600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4545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3"/>
          <p:cNvSpPr/>
          <p:nvPr/>
        </p:nvSpPr>
        <p:spPr>
          <a:xfrm>
            <a:off x="1691880" y="1921706"/>
            <a:ext cx="4543029" cy="11341498"/>
          </a:xfrm>
          <a:custGeom>
            <a:rect b="b" l="l" r="r" t="t"/>
            <a:pathLst>
              <a:path extrusionOk="0" h="21600" w="21600">
                <a:moveTo>
                  <a:pt x="3419" y="0"/>
                </a:moveTo>
                <a:cubicBezTo>
                  <a:pt x="2427" y="0"/>
                  <a:pt x="1621" y="323"/>
                  <a:pt x="1621" y="720"/>
                </a:cubicBezTo>
                <a:cubicBezTo>
                  <a:pt x="1621" y="1118"/>
                  <a:pt x="2427" y="1441"/>
                  <a:pt x="3419" y="1441"/>
                </a:cubicBezTo>
                <a:cubicBezTo>
                  <a:pt x="4411" y="1441"/>
                  <a:pt x="5219" y="1118"/>
                  <a:pt x="5219" y="720"/>
                </a:cubicBezTo>
                <a:cubicBezTo>
                  <a:pt x="5219" y="323"/>
                  <a:pt x="4411" y="0"/>
                  <a:pt x="3419" y="0"/>
                </a:cubicBezTo>
                <a:close/>
                <a:moveTo>
                  <a:pt x="3419" y="168"/>
                </a:moveTo>
                <a:cubicBezTo>
                  <a:pt x="4180" y="168"/>
                  <a:pt x="4799" y="416"/>
                  <a:pt x="4799" y="720"/>
                </a:cubicBezTo>
                <a:cubicBezTo>
                  <a:pt x="4799" y="1025"/>
                  <a:pt x="4180" y="1273"/>
                  <a:pt x="3419" y="1273"/>
                </a:cubicBezTo>
                <a:cubicBezTo>
                  <a:pt x="2659" y="1273"/>
                  <a:pt x="2040" y="1025"/>
                  <a:pt x="2040" y="720"/>
                </a:cubicBezTo>
                <a:cubicBezTo>
                  <a:pt x="2040" y="416"/>
                  <a:pt x="2659" y="168"/>
                  <a:pt x="3419" y="168"/>
                </a:cubicBezTo>
                <a:close/>
                <a:moveTo>
                  <a:pt x="20790" y="1116"/>
                </a:moveTo>
                <a:cubicBezTo>
                  <a:pt x="20344" y="1116"/>
                  <a:pt x="19981" y="1262"/>
                  <a:pt x="19981" y="1441"/>
                </a:cubicBezTo>
                <a:cubicBezTo>
                  <a:pt x="19981" y="1620"/>
                  <a:pt x="20344" y="1766"/>
                  <a:pt x="20790" y="1766"/>
                </a:cubicBezTo>
                <a:cubicBezTo>
                  <a:pt x="21237" y="1766"/>
                  <a:pt x="21600" y="1620"/>
                  <a:pt x="21600" y="1441"/>
                </a:cubicBezTo>
                <a:cubicBezTo>
                  <a:pt x="21600" y="1262"/>
                  <a:pt x="21237" y="1116"/>
                  <a:pt x="20790" y="1116"/>
                </a:cubicBezTo>
                <a:close/>
                <a:moveTo>
                  <a:pt x="20790" y="1192"/>
                </a:moveTo>
                <a:cubicBezTo>
                  <a:pt x="21133" y="1192"/>
                  <a:pt x="21411" y="1303"/>
                  <a:pt x="21411" y="1441"/>
                </a:cubicBezTo>
                <a:cubicBezTo>
                  <a:pt x="21411" y="1578"/>
                  <a:pt x="21133" y="1690"/>
                  <a:pt x="20790" y="1690"/>
                </a:cubicBezTo>
                <a:cubicBezTo>
                  <a:pt x="20448" y="1690"/>
                  <a:pt x="20170" y="1578"/>
                  <a:pt x="20170" y="1441"/>
                </a:cubicBezTo>
                <a:cubicBezTo>
                  <a:pt x="20170" y="1303"/>
                  <a:pt x="20448" y="1192"/>
                  <a:pt x="20790" y="1192"/>
                </a:cubicBezTo>
                <a:close/>
                <a:moveTo>
                  <a:pt x="811" y="20951"/>
                </a:moveTo>
                <a:cubicBezTo>
                  <a:pt x="365" y="20951"/>
                  <a:pt x="0" y="21096"/>
                  <a:pt x="0" y="21275"/>
                </a:cubicBezTo>
                <a:cubicBezTo>
                  <a:pt x="0" y="21454"/>
                  <a:pt x="365" y="21600"/>
                  <a:pt x="811" y="21600"/>
                </a:cubicBezTo>
                <a:cubicBezTo>
                  <a:pt x="1258" y="21600"/>
                  <a:pt x="1621" y="21454"/>
                  <a:pt x="1621" y="21275"/>
                </a:cubicBezTo>
                <a:cubicBezTo>
                  <a:pt x="1621" y="21096"/>
                  <a:pt x="1258" y="20951"/>
                  <a:pt x="811" y="20951"/>
                </a:cubicBezTo>
                <a:close/>
                <a:moveTo>
                  <a:pt x="811" y="21026"/>
                </a:moveTo>
                <a:cubicBezTo>
                  <a:pt x="1154" y="21026"/>
                  <a:pt x="1432" y="21138"/>
                  <a:pt x="1432" y="21275"/>
                </a:cubicBezTo>
                <a:cubicBezTo>
                  <a:pt x="1432" y="21412"/>
                  <a:pt x="1154" y="21524"/>
                  <a:pt x="811" y="21524"/>
                </a:cubicBezTo>
                <a:cubicBezTo>
                  <a:pt x="469" y="21524"/>
                  <a:pt x="189" y="21412"/>
                  <a:pt x="189" y="21275"/>
                </a:cubicBezTo>
                <a:cubicBezTo>
                  <a:pt x="189" y="21138"/>
                  <a:pt x="469" y="21026"/>
                  <a:pt x="811" y="210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E7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4545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3"/>
          <p:cNvSpPr/>
          <p:nvPr/>
        </p:nvSpPr>
        <p:spPr>
          <a:xfrm>
            <a:off x="5414228" y="694591"/>
            <a:ext cx="2670511" cy="10788080"/>
          </a:xfrm>
          <a:custGeom>
            <a:rect b="b" l="l" r="r" t="t"/>
            <a:pathLst>
              <a:path extrusionOk="0" h="21312" w="18356">
                <a:moveTo>
                  <a:pt x="15791" y="1"/>
                </a:moveTo>
                <a:cubicBezTo>
                  <a:pt x="12985" y="-35"/>
                  <a:pt x="12243" y="1364"/>
                  <a:pt x="15402" y="1540"/>
                </a:cubicBezTo>
                <a:cubicBezTo>
                  <a:pt x="18773" y="1727"/>
                  <a:pt x="19476" y="269"/>
                  <a:pt x="16378" y="28"/>
                </a:cubicBezTo>
                <a:cubicBezTo>
                  <a:pt x="16173" y="12"/>
                  <a:pt x="15978" y="3"/>
                  <a:pt x="15791" y="1"/>
                </a:cubicBezTo>
                <a:close/>
                <a:moveTo>
                  <a:pt x="4747" y="19009"/>
                </a:moveTo>
                <a:cubicBezTo>
                  <a:pt x="-688" y="18956"/>
                  <a:pt x="-2124" y="21027"/>
                  <a:pt x="3996" y="21287"/>
                </a:cubicBezTo>
                <a:cubicBezTo>
                  <a:pt x="10528" y="21565"/>
                  <a:pt x="11889" y="19406"/>
                  <a:pt x="5887" y="19049"/>
                </a:cubicBezTo>
                <a:cubicBezTo>
                  <a:pt x="5490" y="19025"/>
                  <a:pt x="5109" y="19012"/>
                  <a:pt x="4747" y="19009"/>
                </a:cubicBezTo>
                <a:close/>
              </a:path>
            </a:pathLst>
          </a:cu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4545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"/>
          <p:cNvSpPr/>
          <p:nvPr/>
        </p:nvSpPr>
        <p:spPr>
          <a:xfrm>
            <a:off x="0" y="3448810"/>
            <a:ext cx="9058808" cy="6818380"/>
          </a:xfrm>
          <a:custGeom>
            <a:rect b="b" l="l" r="r" t="t"/>
            <a:pathLst>
              <a:path extrusionOk="0" h="19477" w="20024">
                <a:moveTo>
                  <a:pt x="3656" y="2"/>
                </a:moveTo>
                <a:cubicBezTo>
                  <a:pt x="3063" y="-10"/>
                  <a:pt x="2472" y="27"/>
                  <a:pt x="1882" y="148"/>
                </a:cubicBezTo>
                <a:cubicBezTo>
                  <a:pt x="1237" y="280"/>
                  <a:pt x="598" y="522"/>
                  <a:pt x="0" y="870"/>
                </a:cubicBezTo>
                <a:lnTo>
                  <a:pt x="0" y="16781"/>
                </a:lnTo>
                <a:cubicBezTo>
                  <a:pt x="1044" y="17882"/>
                  <a:pt x="2233" y="18706"/>
                  <a:pt x="3454" y="19104"/>
                </a:cubicBezTo>
                <a:cubicBezTo>
                  <a:pt x="7226" y="20336"/>
                  <a:pt x="11243" y="18336"/>
                  <a:pt x="14583" y="15758"/>
                </a:cubicBezTo>
                <a:cubicBezTo>
                  <a:pt x="18778" y="12521"/>
                  <a:pt x="21600" y="6745"/>
                  <a:pt x="19061" y="2475"/>
                </a:cubicBezTo>
                <a:cubicBezTo>
                  <a:pt x="16837" y="-1264"/>
                  <a:pt x="12662" y="398"/>
                  <a:pt x="9005" y="475"/>
                </a:cubicBezTo>
                <a:cubicBezTo>
                  <a:pt x="7217" y="512"/>
                  <a:pt x="5432" y="38"/>
                  <a:pt x="3656" y="2"/>
                </a:cubicBezTo>
                <a:close/>
              </a:path>
            </a:pathLst>
          </a:custGeom>
          <a:gradFill>
            <a:gsLst>
              <a:gs pos="0">
                <a:srgbClr val="6FFDEA"/>
              </a:gs>
              <a:gs pos="100000">
                <a:srgbClr val="004C7F"/>
              </a:gs>
            </a:gsLst>
            <a:lin ang="6646384" scaled="0"/>
          </a:gradFill>
          <a:ln>
            <a:noFill/>
          </a:ln>
          <a:effectLst>
            <a:outerShdw blurRad="1270000" rotWithShape="0" dir="5400000" dist="635000">
              <a:srgbClr val="000000">
                <a:alpha val="24705"/>
              </a:srgbClr>
            </a:outerShdw>
          </a:effectLst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4545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3"/>
          <p:cNvSpPr txBox="1"/>
          <p:nvPr>
            <p:ph type="title"/>
          </p:nvPr>
        </p:nvSpPr>
        <p:spPr>
          <a:xfrm>
            <a:off x="1022130" y="2437888"/>
            <a:ext cx="56751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None/>
            </a:pPr>
            <a:r>
              <a:rPr lang="en"/>
              <a:t>Team Members</a:t>
            </a:r>
            <a:r>
              <a:rPr lang="en" sz="5000">
                <a:solidFill>
                  <a:srgbClr val="FFFFFF"/>
                </a:solidFill>
              </a:rPr>
              <a:t> </a:t>
            </a:r>
            <a:endParaRPr/>
          </a:p>
        </p:txBody>
      </p:sp>
      <p:sp>
        <p:nvSpPr>
          <p:cNvPr id="349" name="Google Shape;349;p3"/>
          <p:cNvSpPr txBox="1"/>
          <p:nvPr>
            <p:ph idx="7" type="body"/>
          </p:nvPr>
        </p:nvSpPr>
        <p:spPr>
          <a:xfrm>
            <a:off x="1165200" y="5740350"/>
            <a:ext cx="6772500" cy="22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r>
              <a:rPr lang="en" sz="2700"/>
              <a:t>Rafael Cordero</a:t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r>
              <a:rPr lang="en" sz="2700"/>
              <a:t>William Hollingsworth</a:t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r>
              <a:rPr lang="en" sz="2700"/>
              <a:t>Woobae Kim</a:t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r>
              <a:rPr lang="en" sz="2700"/>
              <a:t>Vamsi Kiran Reddy Muddam Shankar</a:t>
            </a:r>
            <a:endParaRPr sz="2700"/>
          </a:p>
        </p:txBody>
      </p:sp>
      <p:pic>
        <p:nvPicPr>
          <p:cNvPr id="350" name="Google Shape;35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9575" y="1921700"/>
            <a:ext cx="12415750" cy="92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420dccfef0_0_0"/>
          <p:cNvSpPr/>
          <p:nvPr>
            <p:ph idx="2" type="pic"/>
          </p:nvPr>
        </p:nvSpPr>
        <p:spPr>
          <a:xfrm>
            <a:off x="0" y="-1"/>
            <a:ext cx="24384000" cy="13716000"/>
          </a:xfrm>
          <a:prstGeom prst="rect">
            <a:avLst/>
          </a:prstGeom>
        </p:spPr>
      </p:sp>
      <p:sp>
        <p:nvSpPr>
          <p:cNvPr id="356" name="Google Shape;356;g1420dccfef0_0_0"/>
          <p:cNvSpPr txBox="1"/>
          <p:nvPr>
            <p:ph idx="1" type="body"/>
          </p:nvPr>
        </p:nvSpPr>
        <p:spPr>
          <a:xfrm>
            <a:off x="-1" y="-1"/>
            <a:ext cx="119046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420dccfef0_0_0"/>
          <p:cNvSpPr txBox="1"/>
          <p:nvPr>
            <p:ph idx="3" type="body"/>
          </p:nvPr>
        </p:nvSpPr>
        <p:spPr>
          <a:xfrm>
            <a:off x="1477962" y="1417637"/>
            <a:ext cx="4542900" cy="113415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420dccfef0_0_0"/>
          <p:cNvSpPr txBox="1"/>
          <p:nvPr>
            <p:ph idx="4" type="body"/>
          </p:nvPr>
        </p:nvSpPr>
        <p:spPr>
          <a:xfrm>
            <a:off x="5361168" y="1463960"/>
            <a:ext cx="2670600" cy="10788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420dccfef0_0_0"/>
          <p:cNvSpPr txBox="1"/>
          <p:nvPr>
            <p:ph idx="5" type="body"/>
          </p:nvPr>
        </p:nvSpPr>
        <p:spPr>
          <a:xfrm>
            <a:off x="0" y="2878021"/>
            <a:ext cx="10991700" cy="83241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endParaRPr/>
          </a:p>
        </p:txBody>
      </p:sp>
      <p:sp>
        <p:nvSpPr>
          <p:cNvPr id="360" name="Google Shape;360;g1420dccfef0_0_0"/>
          <p:cNvSpPr txBox="1"/>
          <p:nvPr>
            <p:ph type="title"/>
          </p:nvPr>
        </p:nvSpPr>
        <p:spPr>
          <a:xfrm>
            <a:off x="1818880" y="3375059"/>
            <a:ext cx="6453600" cy="32004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420dccfef0_0_0"/>
          <p:cNvSpPr txBox="1"/>
          <p:nvPr>
            <p:ph idx="7" type="body"/>
          </p:nvPr>
        </p:nvSpPr>
        <p:spPr>
          <a:xfrm>
            <a:off x="1818875" y="5249700"/>
            <a:ext cx="7770300" cy="5189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fontScale="92500" lnSpcReduction="20000"/>
          </a:bodyPr>
          <a:lstStyle/>
          <a:p>
            <a:pPr indent="-37004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8"/>
              <a:t>Extract data from .csv file in Java without using any third-party library</a:t>
            </a:r>
            <a:endParaRPr sz="2408"/>
          </a:p>
          <a:p>
            <a:pPr indent="-37004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8"/>
              <a:t>Normalize the data by cleaning out empty/redundant rows</a:t>
            </a:r>
            <a:endParaRPr sz="2408"/>
          </a:p>
          <a:p>
            <a:pPr indent="-37004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8"/>
              <a:t>R</a:t>
            </a:r>
            <a:r>
              <a:rPr lang="en" sz="2408"/>
              <a:t>emove data not needed when using RegEx</a:t>
            </a:r>
            <a:endParaRPr sz="2408"/>
          </a:p>
          <a:p>
            <a:pPr indent="-37004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8"/>
              <a:t>Remove outliers – Long random data and empty rows</a:t>
            </a:r>
            <a:endParaRPr sz="2408"/>
          </a:p>
          <a:p>
            <a:pPr indent="-37004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8"/>
              <a:t>Add period in longitude and latitude.</a:t>
            </a:r>
            <a:endParaRPr sz="2408"/>
          </a:p>
          <a:p>
            <a:pPr indent="-37004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8"/>
              <a:t>Make sense of data by applying functions and tools.</a:t>
            </a:r>
            <a:endParaRPr sz="240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g1420dccfef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4600" y="0"/>
            <a:ext cx="124794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420dccfef0_0_15"/>
          <p:cNvSpPr/>
          <p:nvPr>
            <p:ph idx="2" type="pic"/>
          </p:nvPr>
        </p:nvSpPr>
        <p:spPr>
          <a:xfrm>
            <a:off x="0" y="-1"/>
            <a:ext cx="24384000" cy="13716000"/>
          </a:xfrm>
          <a:prstGeom prst="rect">
            <a:avLst/>
          </a:prstGeom>
        </p:spPr>
      </p:sp>
      <p:sp>
        <p:nvSpPr>
          <p:cNvPr id="368" name="Google Shape;368;g1420dccfef0_0_15"/>
          <p:cNvSpPr txBox="1"/>
          <p:nvPr>
            <p:ph idx="1" type="body"/>
          </p:nvPr>
        </p:nvSpPr>
        <p:spPr>
          <a:xfrm>
            <a:off x="-1" y="-1"/>
            <a:ext cx="119046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420dccfef0_0_15"/>
          <p:cNvSpPr txBox="1"/>
          <p:nvPr>
            <p:ph idx="3" type="body"/>
          </p:nvPr>
        </p:nvSpPr>
        <p:spPr>
          <a:xfrm>
            <a:off x="1477962" y="1417637"/>
            <a:ext cx="4542900" cy="113415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420dccfef0_0_15"/>
          <p:cNvSpPr txBox="1"/>
          <p:nvPr>
            <p:ph idx="4" type="body"/>
          </p:nvPr>
        </p:nvSpPr>
        <p:spPr>
          <a:xfrm>
            <a:off x="5361168" y="1463960"/>
            <a:ext cx="2670600" cy="10788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420dccfef0_0_15"/>
          <p:cNvSpPr txBox="1"/>
          <p:nvPr>
            <p:ph idx="5" type="body"/>
          </p:nvPr>
        </p:nvSpPr>
        <p:spPr>
          <a:xfrm>
            <a:off x="0" y="2878021"/>
            <a:ext cx="10991700" cy="83241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372" name="Google Shape;372;g1420dccfef0_0_15"/>
          <p:cNvSpPr txBox="1"/>
          <p:nvPr>
            <p:ph type="title"/>
          </p:nvPr>
        </p:nvSpPr>
        <p:spPr>
          <a:xfrm>
            <a:off x="1818880" y="3375059"/>
            <a:ext cx="6453600" cy="32004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DELIVERABLES</a:t>
            </a:r>
            <a:endParaRPr sz="5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420dccfef0_0_15"/>
          <p:cNvSpPr txBox="1"/>
          <p:nvPr>
            <p:ph idx="7" type="body"/>
          </p:nvPr>
        </p:nvSpPr>
        <p:spPr>
          <a:xfrm>
            <a:off x="1818875" y="5735225"/>
            <a:ext cx="6453600" cy="43482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-381515" lvl="0" marL="457200" rtl="0" algn="l">
              <a:spcBef>
                <a:spcPts val="0"/>
              </a:spcBef>
              <a:spcAft>
                <a:spcPts val="0"/>
              </a:spcAft>
              <a:buSzPts val="2408"/>
              <a:buChar char="●"/>
            </a:pPr>
            <a:r>
              <a:rPr lang="en" sz="2408"/>
              <a:t>Graph total incident call for each category - Fire, Medical, FireBrush,  Traffic collision.</a:t>
            </a:r>
            <a:endParaRPr sz="2408"/>
          </a:p>
          <a:p>
            <a:pPr indent="-381515" lvl="0" marL="457200" rtl="0" algn="l">
              <a:spcBef>
                <a:spcPts val="0"/>
              </a:spcBef>
              <a:spcAft>
                <a:spcPts val="0"/>
              </a:spcAft>
              <a:buSzPts val="2408"/>
              <a:buChar char="●"/>
            </a:pPr>
            <a:r>
              <a:rPr lang="en" sz="2408"/>
              <a:t>Calculate average response time per category</a:t>
            </a:r>
            <a:endParaRPr sz="2408"/>
          </a:p>
          <a:p>
            <a:pPr indent="-381515" lvl="0" marL="457200" rtl="0" algn="l">
              <a:spcBef>
                <a:spcPts val="0"/>
              </a:spcBef>
              <a:spcAft>
                <a:spcPts val="0"/>
              </a:spcAft>
              <a:buSzPts val="2408"/>
              <a:buChar char="●"/>
            </a:pPr>
            <a:r>
              <a:rPr lang="en" sz="2408"/>
              <a:t>Map the area of incidents – convert Latitude and Longitude to plot points</a:t>
            </a:r>
            <a:endParaRPr sz="240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g1420dccfef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4600" y="0"/>
            <a:ext cx="12479398" cy="136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20dccfef0_5_0"/>
          <p:cNvSpPr txBox="1"/>
          <p:nvPr>
            <p:ph idx="1" type="body"/>
          </p:nvPr>
        </p:nvSpPr>
        <p:spPr>
          <a:xfrm>
            <a:off x="0" y="0"/>
            <a:ext cx="69942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420dccfef0_5_0"/>
          <p:cNvSpPr txBox="1"/>
          <p:nvPr>
            <p:ph idx="3" type="body"/>
          </p:nvPr>
        </p:nvSpPr>
        <p:spPr>
          <a:xfrm>
            <a:off x="1477950" y="10967360"/>
            <a:ext cx="4542900" cy="1791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420dccfef0_5_0"/>
          <p:cNvSpPr txBox="1"/>
          <p:nvPr>
            <p:ph type="title"/>
          </p:nvPr>
        </p:nvSpPr>
        <p:spPr>
          <a:xfrm>
            <a:off x="5" y="9"/>
            <a:ext cx="6453600" cy="32004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Average Response Time per Category</a:t>
            </a:r>
            <a:endParaRPr i="0"/>
          </a:p>
        </p:txBody>
      </p:sp>
      <p:sp>
        <p:nvSpPr>
          <p:cNvPr id="382" name="Google Shape;382;g1420dccfef0_5_0"/>
          <p:cNvSpPr txBox="1"/>
          <p:nvPr/>
        </p:nvSpPr>
        <p:spPr>
          <a:xfrm>
            <a:off x="9851575" y="244925"/>
            <a:ext cx="143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g1420dccfef0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6575"/>
            <a:ext cx="9730700" cy="93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420dccfef0_5_0"/>
          <p:cNvSpPr txBox="1"/>
          <p:nvPr/>
        </p:nvSpPr>
        <p:spPr>
          <a:xfrm>
            <a:off x="9973975" y="435425"/>
            <a:ext cx="14097000" cy="13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First 3 lines to read the files 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5th &amp; 6th to do RegEx matching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Start by opening the Scanner to the csv file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First line of the csv file is the headers 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 of how many records there are &amp; total response time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Each of the key words we look for in that column that tells what the type of event was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Going to be either “Medical”, “Fire”, “TC”, or “Fire - Brush”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Take each of thse Strings and compile them into patterns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Once compiled, can determine whether or not that particular pattern matches a string 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420dccfef0_5_14"/>
          <p:cNvSpPr txBox="1"/>
          <p:nvPr>
            <p:ph idx="1" type="body"/>
          </p:nvPr>
        </p:nvSpPr>
        <p:spPr>
          <a:xfrm>
            <a:off x="0" y="0"/>
            <a:ext cx="69942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420dccfef0_5_14"/>
          <p:cNvSpPr txBox="1"/>
          <p:nvPr>
            <p:ph idx="3" type="body"/>
          </p:nvPr>
        </p:nvSpPr>
        <p:spPr>
          <a:xfrm>
            <a:off x="1477950" y="10967360"/>
            <a:ext cx="4542900" cy="1791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420dccfef0_5_14"/>
          <p:cNvSpPr txBox="1"/>
          <p:nvPr>
            <p:ph type="title"/>
          </p:nvPr>
        </p:nvSpPr>
        <p:spPr>
          <a:xfrm>
            <a:off x="5" y="9"/>
            <a:ext cx="6453600" cy="32004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Average Response Time per Category</a:t>
            </a:r>
            <a:endParaRPr i="0"/>
          </a:p>
        </p:txBody>
      </p:sp>
      <p:sp>
        <p:nvSpPr>
          <p:cNvPr id="392" name="Google Shape;392;g1420dccfef0_5_14"/>
          <p:cNvSpPr txBox="1"/>
          <p:nvPr/>
        </p:nvSpPr>
        <p:spPr>
          <a:xfrm>
            <a:off x="9851575" y="244925"/>
            <a:ext cx="143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g1420dccfef0_5_14"/>
          <p:cNvSpPr txBox="1"/>
          <p:nvPr/>
        </p:nvSpPr>
        <p:spPr>
          <a:xfrm>
            <a:off x="10586350" y="131150"/>
            <a:ext cx="13484700" cy="13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 for number of events of each kind and total response time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we encounter events, we add to the counter and time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 long as there are lines left in the csv, we will read a line out of the file 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Split in on the coma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Split the file into an array of parts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Response time (rt) will be in the form of 0:03:27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Split in by the colon to get 3 strings: “0”, “03”, “27”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If no 3 parts, won’t use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If first </a:t>
            </a: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character</a:t>
            </a: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mins is 0, want to skip it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“03” -&gt; “3”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Same thing with seconds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g1420dccfef0_5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75775"/>
            <a:ext cx="10586351" cy="994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420dccfef0_5_32"/>
          <p:cNvSpPr txBox="1"/>
          <p:nvPr>
            <p:ph idx="1" type="body"/>
          </p:nvPr>
        </p:nvSpPr>
        <p:spPr>
          <a:xfrm>
            <a:off x="0" y="0"/>
            <a:ext cx="69942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420dccfef0_5_32"/>
          <p:cNvSpPr txBox="1"/>
          <p:nvPr>
            <p:ph idx="3" type="body"/>
          </p:nvPr>
        </p:nvSpPr>
        <p:spPr>
          <a:xfrm>
            <a:off x="1477950" y="10967360"/>
            <a:ext cx="4542900" cy="1791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420dccfef0_5_32"/>
          <p:cNvSpPr txBox="1"/>
          <p:nvPr>
            <p:ph type="title"/>
          </p:nvPr>
        </p:nvSpPr>
        <p:spPr>
          <a:xfrm>
            <a:off x="5" y="9"/>
            <a:ext cx="6453600" cy="32004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Average Response Time per Category</a:t>
            </a:r>
            <a:endParaRPr i="0"/>
          </a:p>
        </p:txBody>
      </p:sp>
      <p:sp>
        <p:nvSpPr>
          <p:cNvPr id="402" name="Google Shape;402;g1420dccfef0_5_32"/>
          <p:cNvSpPr txBox="1"/>
          <p:nvPr/>
        </p:nvSpPr>
        <p:spPr>
          <a:xfrm>
            <a:off x="9851575" y="244925"/>
            <a:ext cx="143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g1420dccfef0_5_32"/>
          <p:cNvSpPr txBox="1"/>
          <p:nvPr/>
        </p:nvSpPr>
        <p:spPr>
          <a:xfrm>
            <a:off x="12287250" y="-160950"/>
            <a:ext cx="11783700" cy="14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Take those parts and parse each into integers (hrs, mins, secs)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 want this all in seconds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 minutes * 60 &amp; hrs * 3,600 each to seconds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 secs to the grand total as well as 1 to the count and then use RegEx matcher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If medical pattern matches parts[10] then 11th column is the word “medical”, if so, the “medical” count goes up by 1 and “medical” total time goes up by however many seconds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Else ifs are important = both “fire” and “fire - brush” have the word “fire” in them so we have to check for “fire brush” first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g1420dccfef0_5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800"/>
            <a:ext cx="12287250" cy="103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20dccfef0_5_50"/>
          <p:cNvSpPr txBox="1"/>
          <p:nvPr>
            <p:ph idx="1" type="body"/>
          </p:nvPr>
        </p:nvSpPr>
        <p:spPr>
          <a:xfrm>
            <a:off x="0" y="0"/>
            <a:ext cx="69942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420dccfef0_5_50"/>
          <p:cNvSpPr txBox="1"/>
          <p:nvPr>
            <p:ph idx="3" type="body"/>
          </p:nvPr>
        </p:nvSpPr>
        <p:spPr>
          <a:xfrm>
            <a:off x="1477950" y="10967360"/>
            <a:ext cx="4542900" cy="1791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420dccfef0_5_50"/>
          <p:cNvSpPr txBox="1"/>
          <p:nvPr>
            <p:ph type="title"/>
          </p:nvPr>
        </p:nvSpPr>
        <p:spPr>
          <a:xfrm>
            <a:off x="5" y="9"/>
            <a:ext cx="6453600" cy="32004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Average Response Time per Category</a:t>
            </a:r>
            <a:endParaRPr i="0"/>
          </a:p>
        </p:txBody>
      </p:sp>
      <p:sp>
        <p:nvSpPr>
          <p:cNvPr id="412" name="Google Shape;412;g1420dccfef0_5_50"/>
          <p:cNvSpPr txBox="1"/>
          <p:nvPr/>
        </p:nvSpPr>
        <p:spPr>
          <a:xfrm>
            <a:off x="9851575" y="244925"/>
            <a:ext cx="143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g1420dccfef0_5_50"/>
          <p:cNvSpPr txBox="1"/>
          <p:nvPr/>
        </p:nvSpPr>
        <p:spPr>
          <a:xfrm>
            <a:off x="12211050" y="435425"/>
            <a:ext cx="118599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have </a:t>
            </a: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number</a:t>
            </a: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each kind of event + total time (so we can find average)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Pass each of them into the makeTimePretty function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●"/>
            </a:pPr>
            <a:r>
              <a:rPr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Takes in seconds and turn it into mins:sec format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4" name="Google Shape;414;g1420dccfef0_5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5700"/>
            <a:ext cx="12211050" cy="100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420dccfef0_0_30"/>
          <p:cNvSpPr/>
          <p:nvPr>
            <p:ph idx="2" type="pic"/>
          </p:nvPr>
        </p:nvSpPr>
        <p:spPr>
          <a:xfrm>
            <a:off x="0" y="-1"/>
            <a:ext cx="24384000" cy="13716000"/>
          </a:xfrm>
          <a:prstGeom prst="rect">
            <a:avLst/>
          </a:prstGeom>
        </p:spPr>
      </p:sp>
      <p:sp>
        <p:nvSpPr>
          <p:cNvPr id="420" name="Google Shape;420;g1420dccfef0_0_30"/>
          <p:cNvSpPr txBox="1"/>
          <p:nvPr>
            <p:ph idx="1" type="body"/>
          </p:nvPr>
        </p:nvSpPr>
        <p:spPr>
          <a:xfrm>
            <a:off x="-1" y="-1"/>
            <a:ext cx="11904600" cy="13716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420dccfef0_0_30"/>
          <p:cNvSpPr txBox="1"/>
          <p:nvPr>
            <p:ph idx="3" type="body"/>
          </p:nvPr>
        </p:nvSpPr>
        <p:spPr>
          <a:xfrm>
            <a:off x="1477962" y="1417637"/>
            <a:ext cx="4542900" cy="113415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420dccfef0_0_30"/>
          <p:cNvSpPr txBox="1"/>
          <p:nvPr>
            <p:ph idx="4" type="body"/>
          </p:nvPr>
        </p:nvSpPr>
        <p:spPr>
          <a:xfrm>
            <a:off x="5361168" y="1463960"/>
            <a:ext cx="2670600" cy="107880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420dccfef0_0_30"/>
          <p:cNvSpPr txBox="1"/>
          <p:nvPr>
            <p:ph idx="5" type="body"/>
          </p:nvPr>
        </p:nvSpPr>
        <p:spPr>
          <a:xfrm>
            <a:off x="0" y="2878021"/>
            <a:ext cx="10991700" cy="83241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endParaRPr/>
          </a:p>
        </p:txBody>
      </p:sp>
      <p:sp>
        <p:nvSpPr>
          <p:cNvPr id="424" name="Google Shape;424;g1420dccfef0_0_30"/>
          <p:cNvSpPr txBox="1"/>
          <p:nvPr>
            <p:ph type="title"/>
          </p:nvPr>
        </p:nvSpPr>
        <p:spPr>
          <a:xfrm>
            <a:off x="1818875" y="3375048"/>
            <a:ext cx="6453600" cy="17835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 CODING - COLLATION</a:t>
            </a:r>
            <a:endParaRPr/>
          </a:p>
        </p:txBody>
      </p:sp>
      <p:sp>
        <p:nvSpPr>
          <p:cNvPr id="425" name="Google Shape;425;g1420dccfef0_0_30"/>
          <p:cNvSpPr txBox="1"/>
          <p:nvPr>
            <p:ph idx="7" type="body"/>
          </p:nvPr>
        </p:nvSpPr>
        <p:spPr>
          <a:xfrm>
            <a:off x="1818880" y="7847897"/>
            <a:ext cx="6453600" cy="22353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g1420dccfef0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4600" y="2397250"/>
            <a:ext cx="11904598" cy="861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420dccfef0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100775"/>
            <a:ext cx="10991699" cy="28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454546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